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Ex1.xml" ContentType="application/vnd.ms-office.chartex+xml"/>
  <Override PartName="/ppt/charts/style2.xml" ContentType="application/vnd.ms-office.chartstyle+xml"/>
  <Override PartName="/ppt/charts/colors2.xml" ContentType="application/vnd.ms-office.chartcolorstyl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 id="2147483724" r:id="rId2"/>
    <p:sldMasterId id="2147483780" r:id="rId3"/>
  </p:sldMasterIdLst>
  <p:notesMasterIdLst>
    <p:notesMasterId r:id="rId32"/>
  </p:notesMasterIdLst>
  <p:sldIdLst>
    <p:sldId id="258" r:id="rId4"/>
    <p:sldId id="257" r:id="rId5"/>
    <p:sldId id="259" r:id="rId6"/>
    <p:sldId id="260" r:id="rId7"/>
    <p:sldId id="262" r:id="rId8"/>
    <p:sldId id="267" r:id="rId9"/>
    <p:sldId id="263" r:id="rId10"/>
    <p:sldId id="266" r:id="rId11"/>
    <p:sldId id="280" r:id="rId12"/>
    <p:sldId id="287" r:id="rId13"/>
    <p:sldId id="264" r:id="rId14"/>
    <p:sldId id="284" r:id="rId15"/>
    <p:sldId id="268" r:id="rId16"/>
    <p:sldId id="283" r:id="rId17"/>
    <p:sldId id="281" r:id="rId18"/>
    <p:sldId id="286" r:id="rId19"/>
    <p:sldId id="285" r:id="rId20"/>
    <p:sldId id="282" r:id="rId21"/>
    <p:sldId id="278" r:id="rId22"/>
    <p:sldId id="274" r:id="rId23"/>
    <p:sldId id="275" r:id="rId24"/>
    <p:sldId id="276" r:id="rId25"/>
    <p:sldId id="277" r:id="rId26"/>
    <p:sldId id="265" r:id="rId27"/>
    <p:sldId id="271" r:id="rId28"/>
    <p:sldId id="261" r:id="rId29"/>
    <p:sldId id="269" r:id="rId30"/>
    <p:sldId id="28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0B21"/>
    <a:srgbClr val="EF2027"/>
    <a:srgbClr val="F31F25"/>
    <a:srgbClr val="FFD0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08"/>
    <p:restoredTop sz="94648"/>
  </p:normalViewPr>
  <p:slideViewPr>
    <p:cSldViewPr snapToGrid="0">
      <p:cViewPr varScale="1">
        <p:scale>
          <a:sx n="75" d="100"/>
          <a:sy n="75" d="100"/>
        </p:scale>
        <p:origin x="898"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heme" Target="theme/theme1.xml"/><Relationship Id="rId8"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1"/>
            <c:invertIfNegative val="0"/>
            <c:bubble3D val="0"/>
            <c:spPr>
              <a:solidFill>
                <a:srgbClr val="63676B"/>
              </a:solidFill>
              <a:ln>
                <a:noFill/>
              </a:ln>
              <a:effectLst/>
            </c:spPr>
            <c:extLst>
              <c:ext xmlns:c16="http://schemas.microsoft.com/office/drawing/2014/chart" uri="{C3380CC4-5D6E-409C-BE32-E72D297353CC}">
                <c16:uniqueId val="{00000001-BEE0-4A5B-B5DD-3E5C3C70D22F}"/>
              </c:ext>
            </c:extLst>
          </c:dPt>
          <c:dPt>
            <c:idx val="2"/>
            <c:invertIfNegative val="0"/>
            <c:bubble3D val="0"/>
            <c:spPr>
              <a:solidFill>
                <a:schemeClr val="tx1"/>
              </a:solidFill>
              <a:ln>
                <a:noFill/>
              </a:ln>
              <a:effectLst/>
            </c:spPr>
            <c:extLst>
              <c:ext xmlns:c16="http://schemas.microsoft.com/office/drawing/2014/chart" uri="{C3380CC4-5D6E-409C-BE32-E72D297353CC}">
                <c16:uniqueId val="{00000003-BEE0-4A5B-B5DD-3E5C3C70D22F}"/>
              </c:ext>
            </c:extLst>
          </c:dPt>
          <c:dPt>
            <c:idx val="3"/>
            <c:invertIfNegative val="0"/>
            <c:bubble3D val="0"/>
            <c:spPr>
              <a:solidFill>
                <a:srgbClr val="BBBCBC"/>
              </a:solidFill>
              <a:ln>
                <a:noFill/>
              </a:ln>
              <a:effectLst/>
            </c:spPr>
            <c:extLst>
              <c:ext xmlns:c16="http://schemas.microsoft.com/office/drawing/2014/chart" uri="{C3380CC4-5D6E-409C-BE32-E72D297353CC}">
                <c16:uniqueId val="{00000005-BEE0-4A5B-B5DD-3E5C3C70D22F}"/>
              </c:ext>
            </c:extLst>
          </c:dPt>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c:v>
                </c:pt>
                <c:pt idx="1">
                  <c:v>3</c:v>
                </c:pt>
                <c:pt idx="2">
                  <c:v>2</c:v>
                </c:pt>
                <c:pt idx="3">
                  <c:v>1</c:v>
                </c:pt>
              </c:numCache>
            </c:numRef>
          </c:val>
          <c:extLst>
            <c:ext xmlns:c16="http://schemas.microsoft.com/office/drawing/2014/chart" uri="{C3380CC4-5D6E-409C-BE32-E72D297353CC}">
              <c16:uniqueId val="{00000006-BEE0-4A5B-B5DD-3E5C3C70D22F}"/>
            </c:ext>
          </c:extLst>
        </c:ser>
        <c:dLbls>
          <c:showLegendKey val="0"/>
          <c:showVal val="0"/>
          <c:showCatName val="0"/>
          <c:showSerName val="0"/>
          <c:showPercent val="0"/>
          <c:showBubbleSize val="0"/>
        </c:dLbls>
        <c:gapWidth val="80"/>
        <c:overlap val="-27"/>
        <c:axId val="612859016"/>
        <c:axId val="612862952"/>
      </c:barChart>
      <c:catAx>
        <c:axId val="6128590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12862952"/>
        <c:crosses val="autoZero"/>
        <c:auto val="1"/>
        <c:lblAlgn val="ctr"/>
        <c:lblOffset val="100"/>
        <c:noMultiLvlLbl val="0"/>
      </c:catAx>
      <c:valAx>
        <c:axId val="6128629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128590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Sheet1!$A$2:$A$5</cx:f>
        <cx:lvl ptCount="4">
          <cx:pt idx="0">1st Qtr</cx:pt>
          <cx:pt idx="1">2nd Qtr</cx:pt>
          <cx:pt idx="2">3rd Qtr</cx:pt>
          <cx:pt idx="3">4th Qtr</cx:pt>
        </cx:lvl>
      </cx:strDim>
      <cx:numDim type="size">
        <cx:f>Sheet1!$B$2:$B$5</cx:f>
        <cx:lvl ptCount="4" formatCode="General">
          <cx:pt idx="0">8.1999999999999993</cx:pt>
          <cx:pt idx="1">3.2000000000000002</cx:pt>
          <cx:pt idx="2">1.3999999999999999</cx:pt>
          <cx:pt idx="3">1.2</cx:pt>
        </cx:lvl>
      </cx:numDim>
    </cx:data>
  </cx:chartData>
  <cx:chart>
    <cx:title pos="t" align="ctr" overlay="0">
      <cx:tx>
        <cx:rich>
          <a:bodyPr rot="0" spcFirstLastPara="1" vertOverflow="ellipsis" vert="horz" wrap="square" lIns="38100" tIns="19050" rIns="38100" bIns="19050" anchor="ctr" anchorCtr="1" compatLnSpc="0"/>
          <a:lstStyle/>
          <a:p>
            <a:pPr algn="ctr" rtl="0">
              <a:defRPr sz="1862" b="0" i="0" u="none" strike="noStrike" kern="1200" spc="0" baseline="0">
                <a:solidFill>
                  <a:srgbClr val="000000">
                    <a:lumMod val="65000"/>
                    <a:lumOff val="35000"/>
                  </a:srgbClr>
                </a:solidFill>
                <a:latin typeface="+mn-lt"/>
                <a:ea typeface="+mn-ea"/>
                <a:cs typeface="+mn-cs"/>
              </a:defRPr>
            </a:pPr>
            <a:r>
              <a:rPr kumimoji="0" lang="en-US" sz="1862" b="0" i="0" u="none" strike="noStrike" kern="1200" cap="none" spc="0" normalizeH="0" baseline="0" noProof="0">
                <a:ln>
                  <a:noFill/>
                </a:ln>
                <a:solidFill>
                  <a:srgbClr val="000000">
                    <a:lumMod val="65000"/>
                    <a:lumOff val="35000"/>
                  </a:srgbClr>
                </a:solidFill>
                <a:effectLst/>
                <a:uLnTx/>
                <a:uFillTx/>
                <a:latin typeface="Arial" panose="020B0604020202020204"/>
              </a:rPr>
              <a:t>Donut Chart</a:t>
            </a:r>
            <a:endParaRPr lang="en-US"/>
          </a:p>
        </cx:rich>
      </cx:tx>
    </cx:title>
    <cx:plotArea>
      <cx:plotAreaRegion>
        <cx:series layoutId="sunburst" uniqueId="{F3F0649F-59E4-4A28-AD41-18536ADB3556}">
          <cx:tx>
            <cx:txData>
              <cx:f>Sheet1!$B$1</cx:f>
              <cx:v>Sales</cx:v>
            </cx:txData>
          </cx:tx>
          <cx:dataPt idx="1">
            <cx:spPr>
              <a:solidFill>
                <a:srgbClr val="000000"/>
              </a:solidFill>
            </cx:spPr>
          </cx:dataPt>
          <cx:dataPt idx="2">
            <cx:spPr>
              <a:solidFill>
                <a:srgbClr val="63676B"/>
              </a:solidFill>
            </cx:spPr>
          </cx:dataPt>
          <cx:dataPt idx="3">
            <cx:spPr>
              <a:solidFill>
                <a:srgbClr val="00558C"/>
              </a:solidFill>
            </cx:spPr>
          </cx:dataPt>
          <cx:dataId val="0"/>
        </cx:series>
      </cx:plotAreaRegion>
    </cx:plotArea>
    <cx:legend pos="b" align="ctr" overlay="0"/>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58E030-B30A-45EB-A95B-B9A5BE66794B}" type="datetimeFigureOut">
              <a:t>12/1/2023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06F6BC-5B43-4BCB-9F00-C5725F08F5E9}" type="slidenum">
              <a:t>‹#›</a:t>
            </a:fld>
            <a:endParaRPr lang="en-US"/>
          </a:p>
        </p:txBody>
      </p:sp>
    </p:spTree>
    <p:extLst>
      <p:ext uri="{BB962C8B-B14F-4D97-AF65-F5344CB8AC3E}">
        <p14:creationId xmlns:p14="http://schemas.microsoft.com/office/powerpoint/2010/main" val="6038043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It’s estimated that the financial impact of irregularities on the daily operations of a single major U.S. domestic carrier may exceed $440 million per annum in lost revenue, crew overtime pay, and passenger hospitality costs. </a:t>
            </a:r>
          </a:p>
        </p:txBody>
      </p:sp>
      <p:sp>
        <p:nvSpPr>
          <p:cNvPr id="4" name="Slide Number Placeholder 3"/>
          <p:cNvSpPr>
            <a:spLocks noGrp="1"/>
          </p:cNvSpPr>
          <p:nvPr>
            <p:ph type="sldNum" sz="quarter" idx="5"/>
          </p:nvPr>
        </p:nvSpPr>
        <p:spPr/>
        <p:txBody>
          <a:bodyPr/>
          <a:lstStyle/>
          <a:p>
            <a:fld id="{8A4341F7-249E-46B9-9246-024DE245D260}" type="slidenum">
              <a:rPr lang="en-US" smtClean="0"/>
              <a:t>4</a:t>
            </a:fld>
            <a:endParaRPr lang="en-US"/>
          </a:p>
        </p:txBody>
      </p:sp>
    </p:spTree>
    <p:extLst>
      <p:ext uri="{BB962C8B-B14F-4D97-AF65-F5344CB8AC3E}">
        <p14:creationId xmlns:p14="http://schemas.microsoft.com/office/powerpoint/2010/main" val="26976543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elbow point appears to be around the 2nd component. This is indicated by the change in the slope of the cumulative variance line (the thick line). Up to the 2nd component, the line rises steeply, indicating that each additional component explains a significant amount of variance. </a:t>
            </a:r>
          </a:p>
          <a:p>
            <a:endParaRPr lang="en-US"/>
          </a:p>
          <a:p>
            <a:r>
              <a:rPr lang="en-US"/>
              <a:t>After the 2nd component, the line becomes less steep, indicating that additional components explain less variance.</a:t>
            </a:r>
            <a:endParaRPr lang="en-US">
              <a:cs typeface="Calibri" panose="020F0502020204030204"/>
            </a:endParaRPr>
          </a:p>
          <a:p>
            <a:endParaRPr lang="en-US"/>
          </a:p>
          <a:p>
            <a:r>
              <a:rPr lang="en-US"/>
              <a:t>Therefore, the elbow point suggests that choosing the first two principal components may be a good balance between maximizing explained variance and minimizing the number of components. However, this is just a guideline and the optimal number of components can depend on other factors as well, such as the specific needs of your analysis.</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8A4341F7-249E-46B9-9246-024DE245D260}" type="slidenum">
              <a:rPr lang="en-US" smtClean="0"/>
              <a:t>15</a:t>
            </a:fld>
            <a:endParaRPr lang="en-US"/>
          </a:p>
        </p:txBody>
      </p:sp>
    </p:spTree>
    <p:extLst>
      <p:ext uri="{BB962C8B-B14F-4D97-AF65-F5344CB8AC3E}">
        <p14:creationId xmlns:p14="http://schemas.microsoft.com/office/powerpoint/2010/main" val="57904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Add excel formulation snap – tech steps</a:t>
            </a:r>
          </a:p>
          <a:p>
            <a:endParaRPr lang="en-US">
              <a:cs typeface="Calibri"/>
            </a:endParaRPr>
          </a:p>
        </p:txBody>
      </p:sp>
      <p:sp>
        <p:nvSpPr>
          <p:cNvPr id="4" name="Slide Number Placeholder 3"/>
          <p:cNvSpPr>
            <a:spLocks noGrp="1"/>
          </p:cNvSpPr>
          <p:nvPr>
            <p:ph type="sldNum" sz="quarter" idx="5"/>
          </p:nvPr>
        </p:nvSpPr>
        <p:spPr/>
        <p:txBody>
          <a:bodyPr/>
          <a:lstStyle/>
          <a:p>
            <a:fld id="{8A4341F7-249E-46B9-9246-024DE245D260}" type="slidenum">
              <a:rPr lang="en-US" smtClean="0"/>
              <a:t>16</a:t>
            </a:fld>
            <a:endParaRPr lang="en-US"/>
          </a:p>
        </p:txBody>
      </p:sp>
    </p:spTree>
    <p:extLst>
      <p:ext uri="{BB962C8B-B14F-4D97-AF65-F5344CB8AC3E}">
        <p14:creationId xmlns:p14="http://schemas.microsoft.com/office/powerpoint/2010/main" val="17284166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Add excel formulation snap – tech steps</a:t>
            </a:r>
          </a:p>
          <a:p>
            <a:endParaRPr lang="en-US">
              <a:cs typeface="Calibri"/>
            </a:endParaRPr>
          </a:p>
        </p:txBody>
      </p:sp>
      <p:sp>
        <p:nvSpPr>
          <p:cNvPr id="4" name="Slide Number Placeholder 3"/>
          <p:cNvSpPr>
            <a:spLocks noGrp="1"/>
          </p:cNvSpPr>
          <p:nvPr>
            <p:ph type="sldNum" sz="quarter" idx="5"/>
          </p:nvPr>
        </p:nvSpPr>
        <p:spPr/>
        <p:txBody>
          <a:bodyPr/>
          <a:lstStyle/>
          <a:p>
            <a:fld id="{8A4341F7-249E-46B9-9246-024DE245D260}" type="slidenum">
              <a:rPr lang="en-US" smtClean="0"/>
              <a:t>17</a:t>
            </a:fld>
            <a:endParaRPr lang="en-US"/>
          </a:p>
        </p:txBody>
      </p:sp>
    </p:spTree>
    <p:extLst>
      <p:ext uri="{BB962C8B-B14F-4D97-AF65-F5344CB8AC3E}">
        <p14:creationId xmlns:p14="http://schemas.microsoft.com/office/powerpoint/2010/main" val="4255251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It’s estimated that the financial impact of irregularities on the daily operations of a single major U.S. domestic carrier may exceed $440 million per annum in lost revenue, crew overtime pay, and passenger hospitality costs. </a:t>
            </a:r>
          </a:p>
        </p:txBody>
      </p:sp>
      <p:sp>
        <p:nvSpPr>
          <p:cNvPr id="4" name="Slide Number Placeholder 3"/>
          <p:cNvSpPr>
            <a:spLocks noGrp="1"/>
          </p:cNvSpPr>
          <p:nvPr>
            <p:ph type="sldNum" sz="quarter" idx="5"/>
          </p:nvPr>
        </p:nvSpPr>
        <p:spPr/>
        <p:txBody>
          <a:bodyPr/>
          <a:lstStyle/>
          <a:p>
            <a:fld id="{8A4341F7-249E-46B9-9246-024DE245D260}" type="slidenum">
              <a:rPr lang="en-US" smtClean="0"/>
              <a:t>19</a:t>
            </a:fld>
            <a:endParaRPr lang="en-US"/>
          </a:p>
        </p:txBody>
      </p:sp>
    </p:spTree>
    <p:extLst>
      <p:ext uri="{BB962C8B-B14F-4D97-AF65-F5344CB8AC3E}">
        <p14:creationId xmlns:p14="http://schemas.microsoft.com/office/powerpoint/2010/main" val="3365026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It’s estimated that the financial impact of irregularities on the daily operations of a single major U.S. domestic carrier may exceed $440 million per annum in lost revenue, crew overtime pay, and passenger hospitality costs. </a:t>
            </a:r>
          </a:p>
        </p:txBody>
      </p:sp>
      <p:sp>
        <p:nvSpPr>
          <p:cNvPr id="4" name="Slide Number Placeholder 3"/>
          <p:cNvSpPr>
            <a:spLocks noGrp="1"/>
          </p:cNvSpPr>
          <p:nvPr>
            <p:ph type="sldNum" sz="quarter" idx="5"/>
          </p:nvPr>
        </p:nvSpPr>
        <p:spPr/>
        <p:txBody>
          <a:bodyPr/>
          <a:lstStyle/>
          <a:p>
            <a:fld id="{8A4341F7-249E-46B9-9246-024DE245D260}" type="slidenum">
              <a:rPr lang="en-US" smtClean="0"/>
              <a:t>20</a:t>
            </a:fld>
            <a:endParaRPr lang="en-US"/>
          </a:p>
        </p:txBody>
      </p:sp>
    </p:spTree>
    <p:extLst>
      <p:ext uri="{BB962C8B-B14F-4D97-AF65-F5344CB8AC3E}">
        <p14:creationId xmlns:p14="http://schemas.microsoft.com/office/powerpoint/2010/main" val="643477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It’s estimated that the financial impact of irregularities on the daily operations of a single major U.S. domestic carrier may exceed $440 million per annum in lost revenue, crew overtime pay, and passenger hospitality costs. </a:t>
            </a:r>
          </a:p>
        </p:txBody>
      </p:sp>
      <p:sp>
        <p:nvSpPr>
          <p:cNvPr id="4" name="Slide Number Placeholder 3"/>
          <p:cNvSpPr>
            <a:spLocks noGrp="1"/>
          </p:cNvSpPr>
          <p:nvPr>
            <p:ph type="sldNum" sz="quarter" idx="5"/>
          </p:nvPr>
        </p:nvSpPr>
        <p:spPr/>
        <p:txBody>
          <a:bodyPr/>
          <a:lstStyle/>
          <a:p>
            <a:fld id="{8A4341F7-249E-46B9-9246-024DE245D260}" type="slidenum">
              <a:rPr lang="en-US" smtClean="0"/>
              <a:t>21</a:t>
            </a:fld>
            <a:endParaRPr lang="en-US"/>
          </a:p>
        </p:txBody>
      </p:sp>
    </p:spTree>
    <p:extLst>
      <p:ext uri="{BB962C8B-B14F-4D97-AF65-F5344CB8AC3E}">
        <p14:creationId xmlns:p14="http://schemas.microsoft.com/office/powerpoint/2010/main" val="1520633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It’s estimated that the financial impact of irregularities on the daily operations of a single major U.S. domestic carrier may exceed $440 million per annum in lost revenue, crew overtime pay, and passenger hospitality costs. </a:t>
            </a:r>
          </a:p>
        </p:txBody>
      </p:sp>
      <p:sp>
        <p:nvSpPr>
          <p:cNvPr id="4" name="Slide Number Placeholder 3"/>
          <p:cNvSpPr>
            <a:spLocks noGrp="1"/>
          </p:cNvSpPr>
          <p:nvPr>
            <p:ph type="sldNum" sz="quarter" idx="5"/>
          </p:nvPr>
        </p:nvSpPr>
        <p:spPr/>
        <p:txBody>
          <a:bodyPr/>
          <a:lstStyle/>
          <a:p>
            <a:fld id="{8A4341F7-249E-46B9-9246-024DE245D260}" type="slidenum">
              <a:rPr lang="en-US" smtClean="0"/>
              <a:t>22</a:t>
            </a:fld>
            <a:endParaRPr lang="en-US"/>
          </a:p>
        </p:txBody>
      </p:sp>
    </p:spTree>
    <p:extLst>
      <p:ext uri="{BB962C8B-B14F-4D97-AF65-F5344CB8AC3E}">
        <p14:creationId xmlns:p14="http://schemas.microsoft.com/office/powerpoint/2010/main" val="2335705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It’s estimated that the financial impact of irregularities on the daily operations of a single major U.S. domestic carrier may exceed $440 million per annum in lost revenue, crew overtime pay, and passenger hospitality costs. </a:t>
            </a:r>
          </a:p>
        </p:txBody>
      </p:sp>
      <p:sp>
        <p:nvSpPr>
          <p:cNvPr id="4" name="Slide Number Placeholder 3"/>
          <p:cNvSpPr>
            <a:spLocks noGrp="1"/>
          </p:cNvSpPr>
          <p:nvPr>
            <p:ph type="sldNum" sz="quarter" idx="5"/>
          </p:nvPr>
        </p:nvSpPr>
        <p:spPr/>
        <p:txBody>
          <a:bodyPr/>
          <a:lstStyle/>
          <a:p>
            <a:fld id="{8A4341F7-249E-46B9-9246-024DE245D260}" type="slidenum">
              <a:rPr lang="en-US" smtClean="0"/>
              <a:t>23</a:t>
            </a:fld>
            <a:endParaRPr lang="en-US"/>
          </a:p>
        </p:txBody>
      </p:sp>
    </p:spTree>
    <p:extLst>
      <p:ext uri="{BB962C8B-B14F-4D97-AF65-F5344CB8AC3E}">
        <p14:creationId xmlns:p14="http://schemas.microsoft.com/office/powerpoint/2010/main" val="25593059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It’s estimated that the financial impact of irregularities on the daily operations of a single major U.S. domestic carrier may exceed $440 million per annum in lost revenue, crew overtime pay, and passenger hospitality costs. </a:t>
            </a:r>
          </a:p>
        </p:txBody>
      </p:sp>
      <p:sp>
        <p:nvSpPr>
          <p:cNvPr id="4" name="Slide Number Placeholder 3"/>
          <p:cNvSpPr>
            <a:spLocks noGrp="1"/>
          </p:cNvSpPr>
          <p:nvPr>
            <p:ph type="sldNum" sz="quarter" idx="5"/>
          </p:nvPr>
        </p:nvSpPr>
        <p:spPr/>
        <p:txBody>
          <a:bodyPr/>
          <a:lstStyle/>
          <a:p>
            <a:fld id="{8A4341F7-249E-46B9-9246-024DE245D260}" type="slidenum">
              <a:rPr lang="en-US" smtClean="0"/>
              <a:t>26</a:t>
            </a:fld>
            <a:endParaRPr lang="en-US"/>
          </a:p>
        </p:txBody>
      </p:sp>
    </p:spTree>
    <p:extLst>
      <p:ext uri="{BB962C8B-B14F-4D97-AF65-F5344CB8AC3E}">
        <p14:creationId xmlns:p14="http://schemas.microsoft.com/office/powerpoint/2010/main" val="30671603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It’s estimated that the financial impact of irregularities on the daily operations of a single major U.S. domestic carrier may exceed $440 million per annum in lost revenue, crew overtime pay, and passenger hospitality costs. </a:t>
            </a:r>
          </a:p>
        </p:txBody>
      </p:sp>
      <p:sp>
        <p:nvSpPr>
          <p:cNvPr id="4" name="Slide Number Placeholder 3"/>
          <p:cNvSpPr>
            <a:spLocks noGrp="1"/>
          </p:cNvSpPr>
          <p:nvPr>
            <p:ph type="sldNum" sz="quarter" idx="5"/>
          </p:nvPr>
        </p:nvSpPr>
        <p:spPr/>
        <p:txBody>
          <a:bodyPr/>
          <a:lstStyle/>
          <a:p>
            <a:fld id="{8A4341F7-249E-46B9-9246-024DE245D260}" type="slidenum">
              <a:rPr lang="en-US" smtClean="0"/>
              <a:t>27</a:t>
            </a:fld>
            <a:endParaRPr lang="en-US"/>
          </a:p>
        </p:txBody>
      </p:sp>
    </p:spTree>
    <p:extLst>
      <p:ext uri="{BB962C8B-B14F-4D97-AF65-F5344CB8AC3E}">
        <p14:creationId xmlns:p14="http://schemas.microsoft.com/office/powerpoint/2010/main" val="152565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It’s estimated that the financial impact of irregularities on the daily operations of a single major U.S. domestic carrier may exceed $440 million per annum in lost revenue, crew overtime pay, and passenger hospitality costs. </a:t>
            </a:r>
          </a:p>
        </p:txBody>
      </p:sp>
      <p:sp>
        <p:nvSpPr>
          <p:cNvPr id="4" name="Slide Number Placeholder 3"/>
          <p:cNvSpPr>
            <a:spLocks noGrp="1"/>
          </p:cNvSpPr>
          <p:nvPr>
            <p:ph type="sldNum" sz="quarter" idx="5"/>
          </p:nvPr>
        </p:nvSpPr>
        <p:spPr/>
        <p:txBody>
          <a:bodyPr/>
          <a:lstStyle/>
          <a:p>
            <a:fld id="{8A4341F7-249E-46B9-9246-024DE245D260}" type="slidenum">
              <a:rPr lang="en-US" smtClean="0"/>
              <a:t>5</a:t>
            </a:fld>
            <a:endParaRPr lang="en-US"/>
          </a:p>
        </p:txBody>
      </p:sp>
    </p:spTree>
    <p:extLst>
      <p:ext uri="{BB962C8B-B14F-4D97-AF65-F5344CB8AC3E}">
        <p14:creationId xmlns:p14="http://schemas.microsoft.com/office/powerpoint/2010/main" val="1025277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It’s estimated that the financial impact of irregularities on the daily operations of a single major U.S. domestic carrier may exceed $440 million per annum in lost revenue, crew overtime pay, and passenger hospitality costs. </a:t>
            </a:r>
          </a:p>
        </p:txBody>
      </p:sp>
      <p:sp>
        <p:nvSpPr>
          <p:cNvPr id="4" name="Slide Number Placeholder 3"/>
          <p:cNvSpPr>
            <a:spLocks noGrp="1"/>
          </p:cNvSpPr>
          <p:nvPr>
            <p:ph type="sldNum" sz="quarter" idx="5"/>
          </p:nvPr>
        </p:nvSpPr>
        <p:spPr/>
        <p:txBody>
          <a:bodyPr/>
          <a:lstStyle/>
          <a:p>
            <a:fld id="{8A4341F7-249E-46B9-9246-024DE245D260}" type="slidenum">
              <a:rPr lang="en-US" smtClean="0"/>
              <a:t>6</a:t>
            </a:fld>
            <a:endParaRPr lang="en-US"/>
          </a:p>
        </p:txBody>
      </p:sp>
    </p:spTree>
    <p:extLst>
      <p:ext uri="{BB962C8B-B14F-4D97-AF65-F5344CB8AC3E}">
        <p14:creationId xmlns:p14="http://schemas.microsoft.com/office/powerpoint/2010/main" val="1074601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It’s estimated that the financial impact of irregularities on the daily operations of a single major U.S. domestic carrier may exceed $440 million per annum in lost revenue, crew overtime pay, and passenger hospitality costs. </a:t>
            </a:r>
          </a:p>
        </p:txBody>
      </p:sp>
      <p:sp>
        <p:nvSpPr>
          <p:cNvPr id="4" name="Slide Number Placeholder 3"/>
          <p:cNvSpPr>
            <a:spLocks noGrp="1"/>
          </p:cNvSpPr>
          <p:nvPr>
            <p:ph type="sldNum" sz="quarter" idx="5"/>
          </p:nvPr>
        </p:nvSpPr>
        <p:spPr/>
        <p:txBody>
          <a:bodyPr/>
          <a:lstStyle/>
          <a:p>
            <a:fld id="{8A4341F7-249E-46B9-9246-024DE245D260}" type="slidenum">
              <a:rPr lang="en-US" smtClean="0"/>
              <a:t>8</a:t>
            </a:fld>
            <a:endParaRPr lang="en-US"/>
          </a:p>
        </p:txBody>
      </p:sp>
    </p:spTree>
    <p:extLst>
      <p:ext uri="{BB962C8B-B14F-4D97-AF65-F5344CB8AC3E}">
        <p14:creationId xmlns:p14="http://schemas.microsoft.com/office/powerpoint/2010/main" val="1153693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Brands and MSRPs</a:t>
            </a:r>
          </a:p>
        </p:txBody>
      </p:sp>
      <p:sp>
        <p:nvSpPr>
          <p:cNvPr id="4" name="Slide Number Placeholder 3"/>
          <p:cNvSpPr>
            <a:spLocks noGrp="1"/>
          </p:cNvSpPr>
          <p:nvPr>
            <p:ph type="sldNum" sz="quarter" idx="5"/>
          </p:nvPr>
        </p:nvSpPr>
        <p:spPr/>
        <p:txBody>
          <a:bodyPr/>
          <a:lstStyle/>
          <a:p>
            <a:fld id="{6306F6BC-5B43-4BCB-9F00-C5725F08F5E9}" type="slidenum">
              <a:rPr lang="en-US"/>
              <a:t>9</a:t>
            </a:fld>
            <a:endParaRPr lang="en-US"/>
          </a:p>
        </p:txBody>
      </p:sp>
    </p:spTree>
    <p:extLst>
      <p:ext uri="{BB962C8B-B14F-4D97-AF65-F5344CB8AC3E}">
        <p14:creationId xmlns:p14="http://schemas.microsoft.com/office/powerpoint/2010/main" val="1104287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Brands and MSRPs</a:t>
            </a:r>
          </a:p>
        </p:txBody>
      </p:sp>
      <p:sp>
        <p:nvSpPr>
          <p:cNvPr id="4" name="Slide Number Placeholder 3"/>
          <p:cNvSpPr>
            <a:spLocks noGrp="1"/>
          </p:cNvSpPr>
          <p:nvPr>
            <p:ph type="sldNum" sz="quarter" idx="5"/>
          </p:nvPr>
        </p:nvSpPr>
        <p:spPr/>
        <p:txBody>
          <a:bodyPr/>
          <a:lstStyle/>
          <a:p>
            <a:fld id="{6306F6BC-5B43-4BCB-9F00-C5725F08F5E9}" type="slidenum">
              <a:rPr lang="en-US"/>
              <a:t>10</a:t>
            </a:fld>
            <a:endParaRPr lang="en-US"/>
          </a:p>
        </p:txBody>
      </p:sp>
    </p:spTree>
    <p:extLst>
      <p:ext uri="{BB962C8B-B14F-4D97-AF65-F5344CB8AC3E}">
        <p14:creationId xmlns:p14="http://schemas.microsoft.com/office/powerpoint/2010/main" val="1524609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Add excel formulation snap – tech steps</a:t>
            </a:r>
          </a:p>
          <a:p>
            <a:endParaRPr lang="en-US">
              <a:cs typeface="Calibri"/>
            </a:endParaRPr>
          </a:p>
        </p:txBody>
      </p:sp>
      <p:sp>
        <p:nvSpPr>
          <p:cNvPr id="4" name="Slide Number Placeholder 3"/>
          <p:cNvSpPr>
            <a:spLocks noGrp="1"/>
          </p:cNvSpPr>
          <p:nvPr>
            <p:ph type="sldNum" sz="quarter" idx="5"/>
          </p:nvPr>
        </p:nvSpPr>
        <p:spPr/>
        <p:txBody>
          <a:bodyPr/>
          <a:lstStyle/>
          <a:p>
            <a:fld id="{8A4341F7-249E-46B9-9246-024DE245D260}" type="slidenum">
              <a:rPr lang="en-US" smtClean="0"/>
              <a:t>12</a:t>
            </a:fld>
            <a:endParaRPr lang="en-US"/>
          </a:p>
        </p:txBody>
      </p:sp>
    </p:spTree>
    <p:extLst>
      <p:ext uri="{BB962C8B-B14F-4D97-AF65-F5344CB8AC3E}">
        <p14:creationId xmlns:p14="http://schemas.microsoft.com/office/powerpoint/2010/main" val="2649358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It’s estimated that the financial impact of irregularities on the daily operations of a single major U.S. domestic carrier may exceed $440 million per annum in lost revenue, crew overtime pay, and passenger hospitality costs. </a:t>
            </a:r>
          </a:p>
        </p:txBody>
      </p:sp>
      <p:sp>
        <p:nvSpPr>
          <p:cNvPr id="4" name="Slide Number Placeholder 3"/>
          <p:cNvSpPr>
            <a:spLocks noGrp="1"/>
          </p:cNvSpPr>
          <p:nvPr>
            <p:ph type="sldNum" sz="quarter" idx="5"/>
          </p:nvPr>
        </p:nvSpPr>
        <p:spPr/>
        <p:txBody>
          <a:bodyPr/>
          <a:lstStyle/>
          <a:p>
            <a:fld id="{8A4341F7-249E-46B9-9246-024DE245D260}" type="slidenum">
              <a:rPr lang="en-US" smtClean="0"/>
              <a:t>13</a:t>
            </a:fld>
            <a:endParaRPr lang="en-US"/>
          </a:p>
        </p:txBody>
      </p:sp>
    </p:spTree>
    <p:extLst>
      <p:ext uri="{BB962C8B-B14F-4D97-AF65-F5344CB8AC3E}">
        <p14:creationId xmlns:p14="http://schemas.microsoft.com/office/powerpoint/2010/main" val="1288179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Add excel formulation snap – tech steps</a:t>
            </a:r>
          </a:p>
          <a:p>
            <a:endParaRPr lang="en-US">
              <a:cs typeface="Calibri"/>
            </a:endParaRPr>
          </a:p>
        </p:txBody>
      </p:sp>
      <p:sp>
        <p:nvSpPr>
          <p:cNvPr id="4" name="Slide Number Placeholder 3"/>
          <p:cNvSpPr>
            <a:spLocks noGrp="1"/>
          </p:cNvSpPr>
          <p:nvPr>
            <p:ph type="sldNum" sz="quarter" idx="5"/>
          </p:nvPr>
        </p:nvSpPr>
        <p:spPr/>
        <p:txBody>
          <a:bodyPr/>
          <a:lstStyle/>
          <a:p>
            <a:fld id="{8A4341F7-249E-46B9-9246-024DE245D260}" type="slidenum">
              <a:rPr lang="en-US" smtClean="0"/>
              <a:t>14</a:t>
            </a:fld>
            <a:endParaRPr lang="en-US"/>
          </a:p>
        </p:txBody>
      </p:sp>
    </p:spTree>
    <p:extLst>
      <p:ext uri="{BB962C8B-B14F-4D97-AF65-F5344CB8AC3E}">
        <p14:creationId xmlns:p14="http://schemas.microsoft.com/office/powerpoint/2010/main" val="761844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1.xml"/><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4/relationships/chartEx" Target="../charts/chartEx1.xml"/><Relationship Id="rId1" Type="http://schemas.openxmlformats.org/officeDocument/2006/relationships/slideMaster" Target="../slideMasters/slideMaster3.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3C48D-91E5-B7BA-5FE7-498C1E0AC2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9FBEC1-D878-5C3B-6EDC-712785F11E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2CAA991-9DF8-F074-B55C-544B726DA886}"/>
              </a:ext>
            </a:extLst>
          </p:cNvPr>
          <p:cNvSpPr>
            <a:spLocks noGrp="1"/>
          </p:cNvSpPr>
          <p:nvPr>
            <p:ph type="dt" sz="half" idx="10"/>
          </p:nvPr>
        </p:nvSpPr>
        <p:spPr/>
        <p:txBody>
          <a:bodyPr/>
          <a:lstStyle/>
          <a:p>
            <a:fld id="{54EBB814-DFCB-7F4D-A2F3-0F981C27B66B}" type="datetimeFigureOut">
              <a:rPr lang="en-US" smtClean="0"/>
              <a:t>12/1/2023</a:t>
            </a:fld>
            <a:endParaRPr lang="en-US"/>
          </a:p>
        </p:txBody>
      </p:sp>
      <p:sp>
        <p:nvSpPr>
          <p:cNvPr id="5" name="Footer Placeholder 4">
            <a:extLst>
              <a:ext uri="{FF2B5EF4-FFF2-40B4-BE49-F238E27FC236}">
                <a16:creationId xmlns:a16="http://schemas.microsoft.com/office/drawing/2014/main" id="{6C882E55-A581-6E5D-A015-04E20462E6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EF5DE2-C0A4-2815-6E10-A64703553040}"/>
              </a:ext>
            </a:extLst>
          </p:cNvPr>
          <p:cNvSpPr>
            <a:spLocks noGrp="1"/>
          </p:cNvSpPr>
          <p:nvPr>
            <p:ph type="sldNum" sz="quarter" idx="12"/>
          </p:nvPr>
        </p:nvSpPr>
        <p:spPr/>
        <p:txBody>
          <a:bodyPr/>
          <a:lstStyle/>
          <a:p>
            <a:fld id="{869A3879-798C-9A4D-A664-96A35FB39553}" type="slidenum">
              <a:rPr lang="en-US" smtClean="0"/>
              <a:t>‹#›</a:t>
            </a:fld>
            <a:endParaRPr lang="en-US"/>
          </a:p>
        </p:txBody>
      </p:sp>
    </p:spTree>
    <p:extLst>
      <p:ext uri="{BB962C8B-B14F-4D97-AF65-F5344CB8AC3E}">
        <p14:creationId xmlns:p14="http://schemas.microsoft.com/office/powerpoint/2010/main" val="4287490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D2E2C-5CD7-6A07-859D-6BF80CCB854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41C748-4E02-3CF3-DC0A-2C358666E49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14B107-323B-4210-EB47-66242817EB2C}"/>
              </a:ext>
            </a:extLst>
          </p:cNvPr>
          <p:cNvSpPr>
            <a:spLocks noGrp="1"/>
          </p:cNvSpPr>
          <p:nvPr>
            <p:ph type="dt" sz="half" idx="10"/>
          </p:nvPr>
        </p:nvSpPr>
        <p:spPr/>
        <p:txBody>
          <a:bodyPr/>
          <a:lstStyle/>
          <a:p>
            <a:fld id="{54EBB814-DFCB-7F4D-A2F3-0F981C27B66B}" type="datetimeFigureOut">
              <a:rPr lang="en-US" smtClean="0"/>
              <a:t>12/1/2023</a:t>
            </a:fld>
            <a:endParaRPr lang="en-US"/>
          </a:p>
        </p:txBody>
      </p:sp>
      <p:sp>
        <p:nvSpPr>
          <p:cNvPr id="5" name="Footer Placeholder 4">
            <a:extLst>
              <a:ext uri="{FF2B5EF4-FFF2-40B4-BE49-F238E27FC236}">
                <a16:creationId xmlns:a16="http://schemas.microsoft.com/office/drawing/2014/main" id="{74AE4669-FBDE-CF2D-3A71-E3732F7AB2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56DBD1-216A-9AB2-876F-3C6D9B37EB0E}"/>
              </a:ext>
            </a:extLst>
          </p:cNvPr>
          <p:cNvSpPr>
            <a:spLocks noGrp="1"/>
          </p:cNvSpPr>
          <p:nvPr>
            <p:ph type="sldNum" sz="quarter" idx="12"/>
          </p:nvPr>
        </p:nvSpPr>
        <p:spPr/>
        <p:txBody>
          <a:bodyPr/>
          <a:lstStyle/>
          <a:p>
            <a:fld id="{869A3879-798C-9A4D-A664-96A35FB39553}" type="slidenum">
              <a:rPr lang="en-US" smtClean="0"/>
              <a:t>‹#›</a:t>
            </a:fld>
            <a:endParaRPr lang="en-US"/>
          </a:p>
        </p:txBody>
      </p:sp>
    </p:spTree>
    <p:extLst>
      <p:ext uri="{BB962C8B-B14F-4D97-AF65-F5344CB8AC3E}">
        <p14:creationId xmlns:p14="http://schemas.microsoft.com/office/powerpoint/2010/main" val="12869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547045-25A4-29DB-383E-B35EC8C8DDF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DCE4A8F-B621-66F1-C124-37EDB3792D3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94C3A9-3232-3BB6-253F-7D1A53929A48}"/>
              </a:ext>
            </a:extLst>
          </p:cNvPr>
          <p:cNvSpPr>
            <a:spLocks noGrp="1"/>
          </p:cNvSpPr>
          <p:nvPr>
            <p:ph type="dt" sz="half" idx="10"/>
          </p:nvPr>
        </p:nvSpPr>
        <p:spPr/>
        <p:txBody>
          <a:bodyPr/>
          <a:lstStyle/>
          <a:p>
            <a:fld id="{54EBB814-DFCB-7F4D-A2F3-0F981C27B66B}" type="datetimeFigureOut">
              <a:rPr lang="en-US" smtClean="0"/>
              <a:t>12/1/2023</a:t>
            </a:fld>
            <a:endParaRPr lang="en-US"/>
          </a:p>
        </p:txBody>
      </p:sp>
      <p:sp>
        <p:nvSpPr>
          <p:cNvPr id="5" name="Footer Placeholder 4">
            <a:extLst>
              <a:ext uri="{FF2B5EF4-FFF2-40B4-BE49-F238E27FC236}">
                <a16:creationId xmlns:a16="http://schemas.microsoft.com/office/drawing/2014/main" id="{7820D3AE-3049-23AC-8181-D92A739574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E3E5FC-251A-CE30-29B2-81A03DDF6149}"/>
              </a:ext>
            </a:extLst>
          </p:cNvPr>
          <p:cNvSpPr>
            <a:spLocks noGrp="1"/>
          </p:cNvSpPr>
          <p:nvPr>
            <p:ph type="sldNum" sz="quarter" idx="12"/>
          </p:nvPr>
        </p:nvSpPr>
        <p:spPr/>
        <p:txBody>
          <a:bodyPr/>
          <a:lstStyle/>
          <a:p>
            <a:fld id="{869A3879-798C-9A4D-A664-96A35FB39553}" type="slidenum">
              <a:rPr lang="en-US" smtClean="0"/>
              <a:t>‹#›</a:t>
            </a:fld>
            <a:endParaRPr lang="en-US"/>
          </a:p>
        </p:txBody>
      </p:sp>
    </p:spTree>
    <p:extLst>
      <p:ext uri="{BB962C8B-B14F-4D97-AF65-F5344CB8AC3E}">
        <p14:creationId xmlns:p14="http://schemas.microsoft.com/office/powerpoint/2010/main" val="5446282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D7368D-31D9-8101-473D-CD39E706FD22}"/>
              </a:ext>
              <a:ext uri="{C183D7F6-B498-43B3-948B-1728B52AA6E4}">
                <adec:decorative xmlns:adec="http://schemas.microsoft.com/office/drawing/2017/decorative" val="1"/>
              </a:ext>
            </a:extLst>
          </p:cNvPr>
          <p:cNvSpPr/>
          <p:nvPr/>
        </p:nvSpPr>
        <p:spPr>
          <a:xfrm>
            <a:off x="5796401" y="3378954"/>
            <a:ext cx="6394567" cy="3479046"/>
          </a:xfrm>
          <a:custGeom>
            <a:avLst/>
            <a:gdLst>
              <a:gd name="connsiteX0" fmla="*/ 5171297 w 6394567"/>
              <a:gd name="connsiteY0" fmla="*/ 284 h 3479046"/>
              <a:gd name="connsiteX1" fmla="*/ 6394290 w 6394567"/>
              <a:gd name="connsiteY1" fmla="*/ 430072 h 3479046"/>
              <a:gd name="connsiteX2" fmla="*/ 6394567 w 6394567"/>
              <a:gd name="connsiteY2" fmla="*/ 430316 h 3479046"/>
              <a:gd name="connsiteX3" fmla="*/ 6394567 w 6394567"/>
              <a:gd name="connsiteY3" fmla="*/ 3479046 h 3479046"/>
              <a:gd name="connsiteX4" fmla="*/ 0 w 6394567"/>
              <a:gd name="connsiteY4" fmla="*/ 3479046 h 3479046"/>
              <a:gd name="connsiteX5" fmla="*/ 3916974 w 6394567"/>
              <a:gd name="connsiteY5" fmla="*/ 405504 h 3479046"/>
              <a:gd name="connsiteX6" fmla="*/ 3959456 w 6394567"/>
              <a:gd name="connsiteY6" fmla="*/ 373857 h 3479046"/>
              <a:gd name="connsiteX7" fmla="*/ 5052215 w 6394567"/>
              <a:gd name="connsiteY7" fmla="*/ 1756 h 3479046"/>
              <a:gd name="connsiteX8" fmla="*/ 5171297 w 6394567"/>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FF32C74-82F4-2A29-889B-EF23CEE6AA4F}"/>
              </a:ext>
            </a:extLst>
          </p:cNvPr>
          <p:cNvSpPr>
            <a:spLocks noGrp="1"/>
          </p:cNvSpPr>
          <p:nvPr>
            <p:ph type="ctrTitle"/>
          </p:nvPr>
        </p:nvSpPr>
        <p:spPr>
          <a:xfrm>
            <a:off x="1066801" y="1122363"/>
            <a:ext cx="6211185" cy="2305246"/>
          </a:xfrm>
        </p:spPr>
        <p:txBody>
          <a:bodyPr anchor="b">
            <a:normAutofit/>
          </a:bodyPr>
          <a:lstStyle>
            <a:lvl1pPr algn="l">
              <a:lnSpc>
                <a:spcPct val="100000"/>
              </a:lnSpc>
              <a:defRPr sz="3600"/>
            </a:lvl1pPr>
          </a:lstStyle>
          <a:p>
            <a:r>
              <a:rPr lang="en-US"/>
              <a:t>Click to edit Master title style</a:t>
            </a:r>
          </a:p>
        </p:txBody>
      </p:sp>
      <p:sp>
        <p:nvSpPr>
          <p:cNvPr id="3" name="Subtitle 2">
            <a:extLst>
              <a:ext uri="{FF2B5EF4-FFF2-40B4-BE49-F238E27FC236}">
                <a16:creationId xmlns:a16="http://schemas.microsoft.com/office/drawing/2014/main" id="{74ACADD6-278F-604C-8A38-BBBAFC6754E8}"/>
              </a:ext>
            </a:extLst>
          </p:cNvPr>
          <p:cNvSpPr>
            <a:spLocks noGrp="1"/>
          </p:cNvSpPr>
          <p:nvPr>
            <p:ph type="subTitle" idx="1"/>
          </p:nvPr>
        </p:nvSpPr>
        <p:spPr>
          <a:xfrm>
            <a:off x="1066802" y="3549048"/>
            <a:ext cx="5029198" cy="195627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43946B-3F5A-C916-B62B-8D5938EA8285}"/>
              </a:ext>
            </a:extLst>
          </p:cNvPr>
          <p:cNvSpPr>
            <a:spLocks noGrp="1"/>
          </p:cNvSpPr>
          <p:nvPr>
            <p:ph type="dt" sz="half" idx="10"/>
          </p:nvPr>
        </p:nvSpPr>
        <p:spPr/>
        <p:txBody>
          <a:bodyPr/>
          <a:lstStyle/>
          <a:p>
            <a:fld id="{1E351CED-465B-40B5-ADCE-957C918F227B}" type="datetimeFigureOut">
              <a:rPr lang="en-US" smtClean="0"/>
              <a:t>12/1/2023</a:t>
            </a:fld>
            <a:endParaRPr lang="en-US"/>
          </a:p>
        </p:txBody>
      </p:sp>
      <p:sp>
        <p:nvSpPr>
          <p:cNvPr id="5" name="Footer Placeholder 4">
            <a:extLst>
              <a:ext uri="{FF2B5EF4-FFF2-40B4-BE49-F238E27FC236}">
                <a16:creationId xmlns:a16="http://schemas.microsoft.com/office/drawing/2014/main" id="{5986539F-2DB8-FCDA-C884-9C3CD29B8C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DAA7B3-5D3B-D493-8F6F-1FEBB8576D62}"/>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572597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A4769-9A55-AF9B-4CE4-DFA07E711C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E45D9E-DBB4-B890-88D5-B4C03599EC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E15260-1C0B-A965-3114-D7C40D18BDF4}"/>
              </a:ext>
            </a:extLst>
          </p:cNvPr>
          <p:cNvSpPr>
            <a:spLocks noGrp="1"/>
          </p:cNvSpPr>
          <p:nvPr>
            <p:ph type="dt" sz="half" idx="10"/>
          </p:nvPr>
        </p:nvSpPr>
        <p:spPr/>
        <p:txBody>
          <a:bodyPr/>
          <a:lstStyle/>
          <a:p>
            <a:fld id="{1E351CED-465B-40B5-ADCE-957C918F227B}" type="datetimeFigureOut">
              <a:rPr lang="en-US" smtClean="0"/>
              <a:t>12/1/2023</a:t>
            </a:fld>
            <a:endParaRPr lang="en-US"/>
          </a:p>
        </p:txBody>
      </p:sp>
      <p:sp>
        <p:nvSpPr>
          <p:cNvPr id="5" name="Footer Placeholder 4">
            <a:extLst>
              <a:ext uri="{FF2B5EF4-FFF2-40B4-BE49-F238E27FC236}">
                <a16:creationId xmlns:a16="http://schemas.microsoft.com/office/drawing/2014/main" id="{19AAF4D1-0334-3F24-69B4-06C7BD7426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8BA76D-3B8B-429D-9B32-54D6A6297C0A}"/>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267311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D8D9C414-4A2F-78AF-ED60-6130D4C563B3}"/>
              </a:ext>
            </a:extLst>
          </p:cNvPr>
          <p:cNvSpPr/>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13410AE4-7FC7-589E-B6D3-0DA7B5FC5CE3}"/>
              </a:ext>
            </a:extLst>
          </p:cNvPr>
          <p:cNvSpPr/>
          <p:nvPr/>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33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B381CBD-08D9-3C9A-7620-24F2D6404893}"/>
              </a:ext>
            </a:extLst>
          </p:cNvPr>
          <p:cNvSpPr>
            <a:spLocks noGrp="1"/>
          </p:cNvSpPr>
          <p:nvPr>
            <p:ph type="title"/>
          </p:nvPr>
        </p:nvSpPr>
        <p:spPr>
          <a:xfrm>
            <a:off x="1066800" y="1709738"/>
            <a:ext cx="6455434" cy="2981274"/>
          </a:xfrm>
        </p:spPr>
        <p:txBody>
          <a:bodyPr anchor="b">
            <a:normAutofit/>
          </a:bodyPr>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AED5AE2B-1716-CEEC-73F8-E81F59192562}"/>
              </a:ext>
            </a:extLst>
          </p:cNvPr>
          <p:cNvSpPr>
            <a:spLocks noGrp="1"/>
          </p:cNvSpPr>
          <p:nvPr>
            <p:ph type="body" idx="1"/>
          </p:nvPr>
        </p:nvSpPr>
        <p:spPr>
          <a:xfrm>
            <a:off x="1066800" y="4759252"/>
            <a:ext cx="5397260" cy="955748"/>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CF3052-6EE8-979F-04FB-1B8DF81F29B9}"/>
              </a:ext>
            </a:extLst>
          </p:cNvPr>
          <p:cNvSpPr>
            <a:spLocks noGrp="1"/>
          </p:cNvSpPr>
          <p:nvPr>
            <p:ph type="dt" sz="half" idx="10"/>
          </p:nvPr>
        </p:nvSpPr>
        <p:spPr/>
        <p:txBody>
          <a:bodyPr/>
          <a:lstStyle/>
          <a:p>
            <a:fld id="{1E351CED-465B-40B5-ADCE-957C918F227B}" type="datetimeFigureOut">
              <a:rPr lang="en-US" smtClean="0"/>
              <a:t>12/1/2023</a:t>
            </a:fld>
            <a:endParaRPr lang="en-US"/>
          </a:p>
        </p:txBody>
      </p:sp>
      <p:sp>
        <p:nvSpPr>
          <p:cNvPr id="5" name="Footer Placeholder 4">
            <a:extLst>
              <a:ext uri="{FF2B5EF4-FFF2-40B4-BE49-F238E27FC236}">
                <a16:creationId xmlns:a16="http://schemas.microsoft.com/office/drawing/2014/main" id="{7D986285-161A-6869-27C2-0A159C2344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ED64F-5DAB-238D-C34A-1DCCB12221D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627351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484D0-7460-7B08-F1EE-96EABE40212A}"/>
              </a:ext>
            </a:extLst>
          </p:cNvPr>
          <p:cNvSpPr>
            <a:spLocks noGrp="1"/>
          </p:cNvSpPr>
          <p:nvPr>
            <p:ph type="title"/>
          </p:nvPr>
        </p:nvSpPr>
        <p:spPr>
          <a:xfrm>
            <a:off x="1066799" y="936841"/>
            <a:ext cx="10092477" cy="95366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780B7F9-8ECB-7079-A11E-51D3903E2B1A}"/>
              </a:ext>
            </a:extLst>
          </p:cNvPr>
          <p:cNvSpPr>
            <a:spLocks noGrp="1"/>
          </p:cNvSpPr>
          <p:nvPr>
            <p:ph sz="half" idx="1"/>
          </p:nvPr>
        </p:nvSpPr>
        <p:spPr>
          <a:xfrm>
            <a:off x="1066800" y="2117341"/>
            <a:ext cx="4809482" cy="3760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E97161-CAF5-CA48-D814-7ACD43AB99E1}"/>
              </a:ext>
            </a:extLst>
          </p:cNvPr>
          <p:cNvSpPr>
            <a:spLocks noGrp="1"/>
          </p:cNvSpPr>
          <p:nvPr>
            <p:ph sz="half" idx="2"/>
          </p:nvPr>
        </p:nvSpPr>
        <p:spPr>
          <a:xfrm>
            <a:off x="6349795" y="2117341"/>
            <a:ext cx="4809482" cy="3760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23BD680-4E7A-5155-3CAE-6BD44EE8BA83}"/>
              </a:ext>
            </a:extLst>
          </p:cNvPr>
          <p:cNvSpPr>
            <a:spLocks noGrp="1"/>
          </p:cNvSpPr>
          <p:nvPr>
            <p:ph type="dt" sz="half" idx="10"/>
          </p:nvPr>
        </p:nvSpPr>
        <p:spPr/>
        <p:txBody>
          <a:bodyPr/>
          <a:lstStyle/>
          <a:p>
            <a:fld id="{1E351CED-465B-40B5-ADCE-957C918F227B}" type="datetimeFigureOut">
              <a:rPr lang="en-US" smtClean="0"/>
              <a:t>12/1/2023</a:t>
            </a:fld>
            <a:endParaRPr lang="en-US"/>
          </a:p>
        </p:txBody>
      </p:sp>
      <p:sp>
        <p:nvSpPr>
          <p:cNvPr id="6" name="Footer Placeholder 5">
            <a:extLst>
              <a:ext uri="{FF2B5EF4-FFF2-40B4-BE49-F238E27FC236}">
                <a16:creationId xmlns:a16="http://schemas.microsoft.com/office/drawing/2014/main" id="{4F6A152D-EFF2-B3AA-3F25-14E1136734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BD6032-FD7A-BFFD-9BE5-48EDBEFBD147}"/>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195923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7F4D-4855-340E-03F3-4860885EC671}"/>
              </a:ext>
            </a:extLst>
          </p:cNvPr>
          <p:cNvSpPr>
            <a:spLocks noGrp="1"/>
          </p:cNvSpPr>
          <p:nvPr>
            <p:ph type="title"/>
          </p:nvPr>
        </p:nvSpPr>
        <p:spPr>
          <a:xfrm>
            <a:off x="1066800" y="963283"/>
            <a:ext cx="10096500" cy="916004"/>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CEB472-7426-C288-B5F6-0A1232DCED65}"/>
              </a:ext>
            </a:extLst>
          </p:cNvPr>
          <p:cNvSpPr>
            <a:spLocks noGrp="1"/>
          </p:cNvSpPr>
          <p:nvPr>
            <p:ph type="body" idx="1"/>
          </p:nvPr>
        </p:nvSpPr>
        <p:spPr>
          <a:xfrm>
            <a:off x="1066801" y="1879287"/>
            <a:ext cx="4739628" cy="582117"/>
          </a:xfrm>
        </p:spPr>
        <p:txBody>
          <a:bodyPr anchor="b">
            <a:noAutofit/>
          </a:bodyPr>
          <a:lstStyle>
            <a:lvl1pPr marL="0" indent="0">
              <a:buNone/>
              <a:defRPr sz="1400" b="1" cap="all" spc="25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194F9C-B6FA-97C3-F618-0CF956CB53B2}"/>
              </a:ext>
            </a:extLst>
          </p:cNvPr>
          <p:cNvSpPr>
            <a:spLocks noGrp="1"/>
          </p:cNvSpPr>
          <p:nvPr>
            <p:ph sz="half" idx="2"/>
          </p:nvPr>
        </p:nvSpPr>
        <p:spPr>
          <a:xfrm>
            <a:off x="1066801" y="2505075"/>
            <a:ext cx="4739628" cy="33896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F5665C-7910-AFA2-350F-42C06ED5AF47}"/>
              </a:ext>
            </a:extLst>
          </p:cNvPr>
          <p:cNvSpPr>
            <a:spLocks noGrp="1"/>
          </p:cNvSpPr>
          <p:nvPr>
            <p:ph type="body" sz="quarter" idx="3"/>
          </p:nvPr>
        </p:nvSpPr>
        <p:spPr>
          <a:xfrm>
            <a:off x="6400330" y="1879287"/>
            <a:ext cx="4762970" cy="582117"/>
          </a:xfrm>
        </p:spPr>
        <p:txBody>
          <a:bodyPr anchor="b">
            <a:noAutofit/>
          </a:bodyPr>
          <a:lstStyle>
            <a:lvl1pPr marL="0" indent="0">
              <a:buNone/>
              <a:defRPr sz="1400" b="1" cap="all" spc="25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71352E-1DE0-F0CD-6F81-1D8FF59C2B0D}"/>
              </a:ext>
            </a:extLst>
          </p:cNvPr>
          <p:cNvSpPr>
            <a:spLocks noGrp="1"/>
          </p:cNvSpPr>
          <p:nvPr>
            <p:ph sz="quarter" idx="4"/>
          </p:nvPr>
        </p:nvSpPr>
        <p:spPr>
          <a:xfrm>
            <a:off x="6400330" y="2505075"/>
            <a:ext cx="4762970" cy="33896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38F7E4-7D9E-4736-3269-4F0C46996125}"/>
              </a:ext>
            </a:extLst>
          </p:cNvPr>
          <p:cNvSpPr>
            <a:spLocks noGrp="1"/>
          </p:cNvSpPr>
          <p:nvPr>
            <p:ph type="dt" sz="half" idx="10"/>
          </p:nvPr>
        </p:nvSpPr>
        <p:spPr/>
        <p:txBody>
          <a:bodyPr/>
          <a:lstStyle/>
          <a:p>
            <a:fld id="{1E351CED-465B-40B5-ADCE-957C918F227B}" type="datetimeFigureOut">
              <a:rPr lang="en-US" smtClean="0"/>
              <a:t>12/1/2023</a:t>
            </a:fld>
            <a:endParaRPr lang="en-US"/>
          </a:p>
        </p:txBody>
      </p:sp>
      <p:sp>
        <p:nvSpPr>
          <p:cNvPr id="8" name="Footer Placeholder 7">
            <a:extLst>
              <a:ext uri="{FF2B5EF4-FFF2-40B4-BE49-F238E27FC236}">
                <a16:creationId xmlns:a16="http://schemas.microsoft.com/office/drawing/2014/main" id="{218386CF-9A84-8D2A-BC47-C951DD9949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980844D-FE1F-49E7-3BBD-527FB72ECD1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090732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F691C-93A5-1364-00A9-A470C289F365}"/>
              </a:ext>
            </a:extLst>
          </p:cNvPr>
          <p:cNvSpPr>
            <a:spLocks noGrp="1"/>
          </p:cNvSpPr>
          <p:nvPr>
            <p:ph type="title"/>
          </p:nvPr>
        </p:nvSpPr>
        <p:spPr>
          <a:xfrm>
            <a:off x="1066800" y="1357223"/>
            <a:ext cx="8886884" cy="1043078"/>
          </a:xfrm>
        </p:spPr>
        <p:txBody>
          <a:bodyPr anchor="t"/>
          <a:lstStyle/>
          <a:p>
            <a:r>
              <a:rPr lang="en-US"/>
              <a:t>Click to edit Master title style</a:t>
            </a:r>
          </a:p>
        </p:txBody>
      </p:sp>
      <p:sp>
        <p:nvSpPr>
          <p:cNvPr id="3" name="Date Placeholder 2">
            <a:extLst>
              <a:ext uri="{FF2B5EF4-FFF2-40B4-BE49-F238E27FC236}">
                <a16:creationId xmlns:a16="http://schemas.microsoft.com/office/drawing/2014/main" id="{76E055BD-4154-B9D1-0B5B-B1E3A06B6B31}"/>
              </a:ext>
            </a:extLst>
          </p:cNvPr>
          <p:cNvSpPr>
            <a:spLocks noGrp="1"/>
          </p:cNvSpPr>
          <p:nvPr>
            <p:ph type="dt" sz="half" idx="10"/>
          </p:nvPr>
        </p:nvSpPr>
        <p:spPr/>
        <p:txBody>
          <a:bodyPr/>
          <a:lstStyle/>
          <a:p>
            <a:fld id="{1E351CED-465B-40B5-ADCE-957C918F227B}" type="datetimeFigureOut">
              <a:rPr lang="en-US" smtClean="0"/>
              <a:t>12/1/2023</a:t>
            </a:fld>
            <a:endParaRPr lang="en-US"/>
          </a:p>
        </p:txBody>
      </p:sp>
      <p:sp>
        <p:nvSpPr>
          <p:cNvPr id="4" name="Footer Placeholder 3">
            <a:extLst>
              <a:ext uri="{FF2B5EF4-FFF2-40B4-BE49-F238E27FC236}">
                <a16:creationId xmlns:a16="http://schemas.microsoft.com/office/drawing/2014/main" id="{0C2A9E4A-03D1-7A8B-233D-014A3248F0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2CEFC4-D276-DF45-F395-F5BD2EA70114}"/>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524876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12C0AD-76F4-FCE4-2717-0A9AA4351B6D}"/>
              </a:ext>
            </a:extLst>
          </p:cNvPr>
          <p:cNvSpPr>
            <a:spLocks noGrp="1"/>
          </p:cNvSpPr>
          <p:nvPr>
            <p:ph type="dt" sz="half" idx="10"/>
          </p:nvPr>
        </p:nvSpPr>
        <p:spPr/>
        <p:txBody>
          <a:bodyPr/>
          <a:lstStyle/>
          <a:p>
            <a:fld id="{1E351CED-465B-40B5-ADCE-957C918F227B}" type="datetimeFigureOut">
              <a:rPr lang="en-US" smtClean="0"/>
              <a:t>12/1/2023</a:t>
            </a:fld>
            <a:endParaRPr lang="en-US"/>
          </a:p>
        </p:txBody>
      </p:sp>
      <p:sp>
        <p:nvSpPr>
          <p:cNvPr id="3" name="Footer Placeholder 2">
            <a:extLst>
              <a:ext uri="{FF2B5EF4-FFF2-40B4-BE49-F238E27FC236}">
                <a16:creationId xmlns:a16="http://schemas.microsoft.com/office/drawing/2014/main" id="{BE83BB66-3F41-7F1D-5108-B3F679A88E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AA6DA0-07AE-4BE4-B82F-7936D0E3E37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052654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BFB75-C953-0BD0-4E2E-717767426228}"/>
              </a:ext>
            </a:extLst>
          </p:cNvPr>
          <p:cNvSpPr>
            <a:spLocks noGrp="1"/>
          </p:cNvSpPr>
          <p:nvPr>
            <p:ph type="title"/>
          </p:nvPr>
        </p:nvSpPr>
        <p:spPr>
          <a:xfrm>
            <a:off x="1066800" y="770626"/>
            <a:ext cx="3705225" cy="1286774"/>
          </a:xfrm>
        </p:spPr>
        <p:txBody>
          <a:bodyPr anchor="b">
            <a:normAutofit/>
          </a:bodyPr>
          <a:lstStyle>
            <a:lvl1pPr>
              <a:defRPr sz="2800"/>
            </a:lvl1pPr>
          </a:lstStyle>
          <a:p>
            <a:r>
              <a:rPr lang="en-US"/>
              <a:t>Click to edit Master title style</a:t>
            </a:r>
          </a:p>
        </p:txBody>
      </p:sp>
      <p:sp>
        <p:nvSpPr>
          <p:cNvPr id="3" name="Content Placeholder 2">
            <a:extLst>
              <a:ext uri="{FF2B5EF4-FFF2-40B4-BE49-F238E27FC236}">
                <a16:creationId xmlns:a16="http://schemas.microsoft.com/office/drawing/2014/main" id="{98E1AA52-60F3-40F2-673B-5848F4253FF0}"/>
              </a:ext>
            </a:extLst>
          </p:cNvPr>
          <p:cNvSpPr>
            <a:spLocks noGrp="1"/>
          </p:cNvSpPr>
          <p:nvPr>
            <p:ph idx="1"/>
          </p:nvPr>
        </p:nvSpPr>
        <p:spPr>
          <a:xfrm>
            <a:off x="5183188" y="1075426"/>
            <a:ext cx="5980112" cy="476837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0167E8-C561-5A72-AED3-442F66DDEE31}"/>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DBFED3-7CB3-1B8B-9504-13A121CAD015}"/>
              </a:ext>
            </a:extLst>
          </p:cNvPr>
          <p:cNvSpPr>
            <a:spLocks noGrp="1"/>
          </p:cNvSpPr>
          <p:nvPr>
            <p:ph type="dt" sz="half" idx="10"/>
          </p:nvPr>
        </p:nvSpPr>
        <p:spPr/>
        <p:txBody>
          <a:bodyPr/>
          <a:lstStyle/>
          <a:p>
            <a:fld id="{1E351CED-465B-40B5-ADCE-957C918F227B}" type="datetimeFigureOut">
              <a:rPr lang="en-US" smtClean="0"/>
              <a:t>12/1/2023</a:t>
            </a:fld>
            <a:endParaRPr lang="en-US"/>
          </a:p>
        </p:txBody>
      </p:sp>
      <p:sp>
        <p:nvSpPr>
          <p:cNvPr id="6" name="Footer Placeholder 5">
            <a:extLst>
              <a:ext uri="{FF2B5EF4-FFF2-40B4-BE49-F238E27FC236}">
                <a16:creationId xmlns:a16="http://schemas.microsoft.com/office/drawing/2014/main" id="{152456C9-19A0-4441-B1AF-B7AFBF642F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8898EA-84CC-411C-0012-D314953696B9}"/>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716585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1E9DA-FD1C-E5E1-2440-01C488B6FB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0D7486-5C30-D983-E856-9A9179C479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2E02D7-377A-AA89-6D71-E72A926AE6FC}"/>
              </a:ext>
            </a:extLst>
          </p:cNvPr>
          <p:cNvSpPr>
            <a:spLocks noGrp="1"/>
          </p:cNvSpPr>
          <p:nvPr>
            <p:ph type="dt" sz="half" idx="10"/>
          </p:nvPr>
        </p:nvSpPr>
        <p:spPr/>
        <p:txBody>
          <a:bodyPr/>
          <a:lstStyle/>
          <a:p>
            <a:fld id="{54EBB814-DFCB-7F4D-A2F3-0F981C27B66B}" type="datetimeFigureOut">
              <a:rPr lang="en-US" smtClean="0"/>
              <a:t>12/1/2023</a:t>
            </a:fld>
            <a:endParaRPr lang="en-US"/>
          </a:p>
        </p:txBody>
      </p:sp>
      <p:sp>
        <p:nvSpPr>
          <p:cNvPr id="5" name="Footer Placeholder 4">
            <a:extLst>
              <a:ext uri="{FF2B5EF4-FFF2-40B4-BE49-F238E27FC236}">
                <a16:creationId xmlns:a16="http://schemas.microsoft.com/office/drawing/2014/main" id="{6F8FE5AD-E0CB-E43C-BD3A-392AFE813A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C15A5A-651F-650B-8C80-3C3E829E92A3}"/>
              </a:ext>
            </a:extLst>
          </p:cNvPr>
          <p:cNvSpPr>
            <a:spLocks noGrp="1"/>
          </p:cNvSpPr>
          <p:nvPr>
            <p:ph type="sldNum" sz="quarter" idx="12"/>
          </p:nvPr>
        </p:nvSpPr>
        <p:spPr/>
        <p:txBody>
          <a:bodyPr/>
          <a:lstStyle/>
          <a:p>
            <a:fld id="{869A3879-798C-9A4D-A664-96A35FB39553}" type="slidenum">
              <a:rPr lang="en-US" smtClean="0"/>
              <a:t>‹#›</a:t>
            </a:fld>
            <a:endParaRPr lang="en-US"/>
          </a:p>
        </p:txBody>
      </p:sp>
    </p:spTree>
    <p:extLst>
      <p:ext uri="{BB962C8B-B14F-4D97-AF65-F5344CB8AC3E}">
        <p14:creationId xmlns:p14="http://schemas.microsoft.com/office/powerpoint/2010/main" val="8463953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C1E10-1458-2553-05B4-313F7E26D210}"/>
              </a:ext>
            </a:extLst>
          </p:cNvPr>
          <p:cNvSpPr>
            <a:spLocks noGrp="1"/>
          </p:cNvSpPr>
          <p:nvPr>
            <p:ph type="title"/>
          </p:nvPr>
        </p:nvSpPr>
        <p:spPr>
          <a:xfrm>
            <a:off x="1066800" y="782128"/>
            <a:ext cx="3705225" cy="1275272"/>
          </a:xfrm>
        </p:spPr>
        <p:txBody>
          <a:bodyPr anchor="b">
            <a:normAutofit/>
          </a:bodyPr>
          <a:lstStyle>
            <a:lvl1pPr>
              <a:defRPr sz="2800"/>
            </a:lvl1pPr>
          </a:lstStyle>
          <a:p>
            <a:r>
              <a:rPr lang="en-US"/>
              <a:t>Click to edit Master title style</a:t>
            </a:r>
          </a:p>
        </p:txBody>
      </p:sp>
      <p:sp>
        <p:nvSpPr>
          <p:cNvPr id="3" name="Picture Placeholder 2">
            <a:extLst>
              <a:ext uri="{FF2B5EF4-FFF2-40B4-BE49-F238E27FC236}">
                <a16:creationId xmlns:a16="http://schemas.microsoft.com/office/drawing/2014/main" id="{43C0F677-F177-6DED-1920-685B9D9FF254}"/>
              </a:ext>
            </a:extLst>
          </p:cNvPr>
          <p:cNvSpPr>
            <a:spLocks noGrp="1"/>
          </p:cNvSpPr>
          <p:nvPr>
            <p:ph type="pic" idx="1"/>
          </p:nvPr>
        </p:nvSpPr>
        <p:spPr>
          <a:xfrm>
            <a:off x="5183188" y="1143000"/>
            <a:ext cx="5980112"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C4D1CB1-2109-480E-8904-4077C94D6E7D}"/>
              </a:ext>
            </a:extLst>
          </p:cNvPr>
          <p:cNvSpPr>
            <a:spLocks noGrp="1"/>
          </p:cNvSpPr>
          <p:nvPr>
            <p:ph type="body" sz="half" idx="2"/>
          </p:nvPr>
        </p:nvSpPr>
        <p:spPr>
          <a:xfrm>
            <a:off x="1066800" y="2057400"/>
            <a:ext cx="3705225" cy="3657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B0DB38-7CB9-2140-BC21-6D2E7DD0B6B5}"/>
              </a:ext>
            </a:extLst>
          </p:cNvPr>
          <p:cNvSpPr>
            <a:spLocks noGrp="1"/>
          </p:cNvSpPr>
          <p:nvPr>
            <p:ph type="dt" sz="half" idx="10"/>
          </p:nvPr>
        </p:nvSpPr>
        <p:spPr/>
        <p:txBody>
          <a:bodyPr/>
          <a:lstStyle/>
          <a:p>
            <a:fld id="{1E351CED-465B-40B5-ADCE-957C918F227B}" type="datetimeFigureOut">
              <a:rPr lang="en-US" smtClean="0"/>
              <a:t>12/1/2023</a:t>
            </a:fld>
            <a:endParaRPr lang="en-US"/>
          </a:p>
        </p:txBody>
      </p:sp>
      <p:sp>
        <p:nvSpPr>
          <p:cNvPr id="6" name="Footer Placeholder 5">
            <a:extLst>
              <a:ext uri="{FF2B5EF4-FFF2-40B4-BE49-F238E27FC236}">
                <a16:creationId xmlns:a16="http://schemas.microsoft.com/office/drawing/2014/main" id="{C7B448AD-3B1D-4B5E-CAB9-BB5FD2CDEB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EEF53D-CF5A-87A2-E973-3B8CCDEBAA2B}"/>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4155880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50D2E-0561-F284-F89A-AAE3CD09AC24}"/>
              </a:ext>
            </a:extLst>
          </p:cNvPr>
          <p:cNvSpPr>
            <a:spLocks noGrp="1"/>
          </p:cNvSpPr>
          <p:nvPr>
            <p:ph type="title"/>
          </p:nvPr>
        </p:nvSpPr>
        <p:spPr>
          <a:xfrm>
            <a:off x="1066800" y="936841"/>
            <a:ext cx="10239338" cy="953669"/>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657C4C-16EC-2477-6332-830F53011D33}"/>
              </a:ext>
            </a:extLst>
          </p:cNvPr>
          <p:cNvSpPr>
            <a:spLocks noGrp="1"/>
          </p:cNvSpPr>
          <p:nvPr>
            <p:ph type="body" orient="vert" idx="1"/>
          </p:nvPr>
        </p:nvSpPr>
        <p:spPr>
          <a:xfrm>
            <a:off x="1069848" y="2139696"/>
            <a:ext cx="10239338" cy="367768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0940D3-6996-1C08-F1AF-87C354657912}"/>
              </a:ext>
            </a:extLst>
          </p:cNvPr>
          <p:cNvSpPr>
            <a:spLocks noGrp="1"/>
          </p:cNvSpPr>
          <p:nvPr>
            <p:ph type="dt" sz="half" idx="10"/>
          </p:nvPr>
        </p:nvSpPr>
        <p:spPr/>
        <p:txBody>
          <a:bodyPr/>
          <a:lstStyle/>
          <a:p>
            <a:fld id="{1E351CED-465B-40B5-ADCE-957C918F227B}" type="datetimeFigureOut">
              <a:rPr lang="en-US" smtClean="0"/>
              <a:t>12/1/2023</a:t>
            </a:fld>
            <a:endParaRPr lang="en-US"/>
          </a:p>
        </p:txBody>
      </p:sp>
      <p:sp>
        <p:nvSpPr>
          <p:cNvPr id="5" name="Footer Placeholder 4">
            <a:extLst>
              <a:ext uri="{FF2B5EF4-FFF2-40B4-BE49-F238E27FC236}">
                <a16:creationId xmlns:a16="http://schemas.microsoft.com/office/drawing/2014/main" id="{4C3676C3-588F-B636-8CE0-AA2CBFBCE9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CEF8A9-EB1E-B344-A4B8-B58D0633630B}"/>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411335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EF3A28-33E4-2796-AE7A-1234569F5CE0}"/>
              </a:ext>
            </a:extLst>
          </p:cNvPr>
          <p:cNvSpPr>
            <a:spLocks noGrp="1"/>
          </p:cNvSpPr>
          <p:nvPr>
            <p:ph type="title" orient="vert"/>
          </p:nvPr>
        </p:nvSpPr>
        <p:spPr>
          <a:xfrm>
            <a:off x="8844950" y="1081177"/>
            <a:ext cx="2508849" cy="463382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D185FC-2BBB-E997-A5CD-F2C6CF6B7C68}"/>
              </a:ext>
            </a:extLst>
          </p:cNvPr>
          <p:cNvSpPr>
            <a:spLocks noGrp="1"/>
          </p:cNvSpPr>
          <p:nvPr>
            <p:ph type="body" orient="vert" idx="1"/>
          </p:nvPr>
        </p:nvSpPr>
        <p:spPr>
          <a:xfrm>
            <a:off x="1066800" y="1081177"/>
            <a:ext cx="7505700" cy="463382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314B3C-96CD-071C-C2AD-2C7E04F819C0}"/>
              </a:ext>
            </a:extLst>
          </p:cNvPr>
          <p:cNvSpPr>
            <a:spLocks noGrp="1"/>
          </p:cNvSpPr>
          <p:nvPr>
            <p:ph type="dt" sz="half" idx="10"/>
          </p:nvPr>
        </p:nvSpPr>
        <p:spPr/>
        <p:txBody>
          <a:bodyPr/>
          <a:lstStyle/>
          <a:p>
            <a:fld id="{1E351CED-465B-40B5-ADCE-957C918F227B}" type="datetimeFigureOut">
              <a:rPr lang="en-US" smtClean="0"/>
              <a:t>12/1/2023</a:t>
            </a:fld>
            <a:endParaRPr lang="en-US"/>
          </a:p>
        </p:txBody>
      </p:sp>
      <p:sp>
        <p:nvSpPr>
          <p:cNvPr id="5" name="Footer Placeholder 4">
            <a:extLst>
              <a:ext uri="{FF2B5EF4-FFF2-40B4-BE49-F238E27FC236}">
                <a16:creationId xmlns:a16="http://schemas.microsoft.com/office/drawing/2014/main" id="{F5AA2B04-F5E0-C5A3-C77D-6AE9A9E913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155BC2-C712-C4A4-50EC-E10D88344310}"/>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4030704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Gold Pattern">
    <p:bg>
      <p:bgPr>
        <a:solidFill>
          <a:schemeClr val="accent1"/>
        </a:solidFill>
        <a:effectLst/>
      </p:bgPr>
    </p:bg>
    <p:spTree>
      <p:nvGrpSpPr>
        <p:cNvPr id="1" name=""/>
        <p:cNvGrpSpPr/>
        <p:nvPr/>
      </p:nvGrpSpPr>
      <p:grpSpPr>
        <a:xfrm>
          <a:off x="0" y="0"/>
          <a:ext cx="0" cy="0"/>
          <a:chOff x="0" y="0"/>
          <a:chExt cx="0" cy="0"/>
        </a:xfrm>
      </p:grpSpPr>
      <p:pic>
        <p:nvPicPr>
          <p:cNvPr id="17" name="Picture 16" descr="Background pattern&#10;&#10;Description automatically generated">
            <a:extLst>
              <a:ext uri="{FF2B5EF4-FFF2-40B4-BE49-F238E27FC236}">
                <a16:creationId xmlns:a16="http://schemas.microsoft.com/office/drawing/2014/main" id="{DCBB725B-C931-48FA-A34D-F4FE8074DA2B}"/>
              </a:ext>
            </a:extLst>
          </p:cNvPr>
          <p:cNvPicPr>
            <a:picLocks noChangeAspect="1"/>
          </p:cNvPicPr>
          <p:nvPr userDrawn="1"/>
        </p:nvPicPr>
        <p:blipFill rotWithShape="1">
          <a:blip r:embed="rId2">
            <a:alphaModFix amt="55000"/>
          </a:blip>
          <a:srcRect l="1" t="1" r="31995" b="32272"/>
          <a:stretch/>
        </p:blipFill>
        <p:spPr>
          <a:xfrm>
            <a:off x="-1" y="-1"/>
            <a:ext cx="12188952" cy="6858000"/>
          </a:xfrm>
          <a:prstGeom prst="rect">
            <a:avLst/>
          </a:prstGeom>
        </p:spPr>
      </p:pic>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838199" y="2677626"/>
            <a:ext cx="9144000" cy="1843238"/>
          </a:xfrm>
        </p:spPr>
        <p:txBody>
          <a:bodyPr anchor="t" anchorCtr="0">
            <a:normAutofit/>
          </a:bodyPr>
          <a:lstStyle>
            <a:lvl1pPr algn="l">
              <a:defRPr sz="6000" b="1">
                <a:solidFill>
                  <a:schemeClr val="tx1"/>
                </a:solidFill>
                <a:latin typeface="Arial" panose="020B0604020202020204" pitchFamily="34" charset="0"/>
                <a:cs typeface="Arial" panose="020B0604020202020204" pitchFamily="34" charset="0"/>
              </a:defRPr>
            </a:lvl1pPr>
          </a:lstStyle>
          <a:p>
            <a:r>
              <a:rPr lang="en-US"/>
              <a:t>Presentation Title Goes Right Here</a:t>
            </a:r>
          </a:p>
        </p:txBody>
      </p:sp>
      <p:sp>
        <p:nvSpPr>
          <p:cNvPr id="5" name="Subtitle 2">
            <a:extLst>
              <a:ext uri="{FF2B5EF4-FFF2-40B4-BE49-F238E27FC236}">
                <a16:creationId xmlns:a16="http://schemas.microsoft.com/office/drawing/2014/main" id="{7055E247-542B-D541-8F36-DBA97343BC92}"/>
              </a:ext>
            </a:extLst>
          </p:cNvPr>
          <p:cNvSpPr>
            <a:spLocks noGrp="1"/>
          </p:cNvSpPr>
          <p:nvPr>
            <p:ph type="subTitle" idx="1" hasCustomPrompt="1"/>
          </p:nvPr>
        </p:nvSpPr>
        <p:spPr>
          <a:xfrm>
            <a:off x="838199" y="4709626"/>
            <a:ext cx="9144000" cy="407460"/>
          </a:xfrm>
        </p:spPr>
        <p:txBody>
          <a:bodyPr/>
          <a:lstStyle>
            <a:lvl1pPr marL="0" indent="0" algn="l">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p:txBody>
      </p:sp>
      <p:sp>
        <p:nvSpPr>
          <p:cNvPr id="6" name="Text Placeholder 15">
            <a:extLst>
              <a:ext uri="{FF2B5EF4-FFF2-40B4-BE49-F238E27FC236}">
                <a16:creationId xmlns:a16="http://schemas.microsoft.com/office/drawing/2014/main" id="{2BBC7A98-1B1E-8545-AABD-0F79723A230C}"/>
              </a:ext>
            </a:extLst>
          </p:cNvPr>
          <p:cNvSpPr>
            <a:spLocks noGrp="1"/>
          </p:cNvSpPr>
          <p:nvPr>
            <p:ph type="body" sz="quarter" idx="10" hasCustomPrompt="1"/>
          </p:nvPr>
        </p:nvSpPr>
        <p:spPr>
          <a:xfrm>
            <a:off x="838199" y="5087150"/>
            <a:ext cx="9144000" cy="463108"/>
          </a:xfrm>
        </p:spPr>
        <p:txBody>
          <a:bodyPr>
            <a:normAutofit/>
          </a:bodyPr>
          <a:lstStyle>
            <a:lvl1pPr marL="0" indent="0">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Month XX, 2020</a:t>
            </a:r>
          </a:p>
        </p:txBody>
      </p:sp>
      <p:sp>
        <p:nvSpPr>
          <p:cNvPr id="7" name="Footer Placeholder 4">
            <a:extLst>
              <a:ext uri="{FF2B5EF4-FFF2-40B4-BE49-F238E27FC236}">
                <a16:creationId xmlns:a16="http://schemas.microsoft.com/office/drawing/2014/main" id="{AA810B86-CAB7-EA43-BC2F-6E66762DC8D3}"/>
              </a:ext>
            </a:extLst>
          </p:cNvPr>
          <p:cNvSpPr>
            <a:spLocks noGrp="1"/>
          </p:cNvSpPr>
          <p:nvPr>
            <p:ph type="ftr" sz="quarter" idx="3"/>
          </p:nvPr>
        </p:nvSpPr>
        <p:spPr>
          <a:xfrm>
            <a:off x="850557" y="1774217"/>
            <a:ext cx="8684173" cy="365125"/>
          </a:xfrm>
          <a:prstGeom prst="rect">
            <a:avLst/>
          </a:prstGeom>
          <a:noFill/>
        </p:spPr>
        <p:txBody>
          <a:bodyPr vert="horz" lIns="91440" tIns="45720" rIns="91440" bIns="45720" rtlCol="0" anchor="ctr"/>
          <a:lstStyle>
            <a:lvl1pPr algn="l">
              <a:defRPr sz="2400" b="0">
                <a:solidFill>
                  <a:schemeClr val="tx1"/>
                </a:solidFill>
              </a:defRPr>
            </a:lvl1pPr>
          </a:lstStyle>
          <a:p>
            <a:r>
              <a:rPr lang="en-US"/>
              <a:t>Tippie College of Business</a:t>
            </a:r>
          </a:p>
        </p:txBody>
      </p:sp>
      <p:cxnSp>
        <p:nvCxnSpPr>
          <p:cNvPr id="8" name="Straight Connector 7">
            <a:extLst>
              <a:ext uri="{FF2B5EF4-FFF2-40B4-BE49-F238E27FC236}">
                <a16:creationId xmlns:a16="http://schemas.microsoft.com/office/drawing/2014/main" id="{C4E1A789-3A04-9240-BCEC-3DACF2B52870}"/>
              </a:ext>
            </a:extLst>
          </p:cNvPr>
          <p:cNvCxnSpPr>
            <a:cxnSpLocks/>
          </p:cNvCxnSpPr>
          <p:nvPr userDrawn="1"/>
        </p:nvCxnSpPr>
        <p:spPr>
          <a:xfrm>
            <a:off x="974127" y="2339665"/>
            <a:ext cx="768531"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descr="Logo&#10;&#10;Description automatically generated">
            <a:extLst>
              <a:ext uri="{FF2B5EF4-FFF2-40B4-BE49-F238E27FC236}">
                <a16:creationId xmlns:a16="http://schemas.microsoft.com/office/drawing/2014/main" id="{5DF00D54-C8D4-4E80-ACDD-0B6EF86AD6CC}"/>
              </a:ext>
            </a:extLst>
          </p:cNvPr>
          <p:cNvPicPr>
            <a:picLocks noChangeAspect="1"/>
          </p:cNvPicPr>
          <p:nvPr userDrawn="1"/>
        </p:nvPicPr>
        <p:blipFill>
          <a:blip r:embed="rId3"/>
          <a:stretch>
            <a:fillRect/>
          </a:stretch>
        </p:blipFill>
        <p:spPr>
          <a:xfrm>
            <a:off x="8635313" y="1637"/>
            <a:ext cx="2693773" cy="1282349"/>
          </a:xfrm>
          <a:prstGeom prst="rect">
            <a:avLst/>
          </a:prstGeom>
        </p:spPr>
      </p:pic>
    </p:spTree>
    <p:extLst>
      <p:ext uri="{BB962C8B-B14F-4D97-AF65-F5344CB8AC3E}">
        <p14:creationId xmlns:p14="http://schemas.microsoft.com/office/powerpoint/2010/main" val="19573785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Slide – Gold Pattern">
    <p:bg>
      <p:bgPr>
        <a:solidFill>
          <a:schemeClr val="accent1"/>
        </a:soli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9292D79C-2CD2-4051-A787-7BB4B0556934}"/>
              </a:ext>
            </a:extLst>
          </p:cNvPr>
          <p:cNvPicPr>
            <a:picLocks noChangeAspect="1"/>
          </p:cNvPicPr>
          <p:nvPr userDrawn="1"/>
        </p:nvPicPr>
        <p:blipFill rotWithShape="1">
          <a:blip r:embed="rId2">
            <a:alphaModFix amt="55000"/>
          </a:blip>
          <a:srcRect l="1" t="1" r="31995" b="32272"/>
          <a:stretch/>
        </p:blipFill>
        <p:spPr>
          <a:xfrm>
            <a:off x="-1" y="-1"/>
            <a:ext cx="12188952" cy="6858000"/>
          </a:xfrm>
          <a:prstGeom prst="rect">
            <a:avLst/>
          </a:prstGeom>
        </p:spPr>
      </p:pic>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838199" y="2677626"/>
            <a:ext cx="9144000" cy="992326"/>
          </a:xfrm>
        </p:spPr>
        <p:txBody>
          <a:bodyPr anchor="t" anchorCtr="0">
            <a:normAutofit/>
          </a:bodyPr>
          <a:lstStyle>
            <a:lvl1pPr algn="l">
              <a:defRPr sz="6000" b="1">
                <a:solidFill>
                  <a:schemeClr val="tx1"/>
                </a:solidFill>
                <a:latin typeface="Arial" panose="020B0604020202020204" pitchFamily="34" charset="0"/>
                <a:cs typeface="Arial" panose="020B0604020202020204" pitchFamily="34" charset="0"/>
              </a:defRPr>
            </a:lvl1pPr>
          </a:lstStyle>
          <a:p>
            <a:r>
              <a:rPr lang="en-US"/>
              <a:t>Section Header</a:t>
            </a:r>
          </a:p>
        </p:txBody>
      </p:sp>
      <p:sp>
        <p:nvSpPr>
          <p:cNvPr id="5" name="Subtitle 2">
            <a:extLst>
              <a:ext uri="{FF2B5EF4-FFF2-40B4-BE49-F238E27FC236}">
                <a16:creationId xmlns:a16="http://schemas.microsoft.com/office/drawing/2014/main" id="{7055E247-542B-D541-8F36-DBA97343BC92}"/>
              </a:ext>
            </a:extLst>
          </p:cNvPr>
          <p:cNvSpPr>
            <a:spLocks noGrp="1"/>
          </p:cNvSpPr>
          <p:nvPr>
            <p:ph type="subTitle" idx="1" hasCustomPrompt="1"/>
          </p:nvPr>
        </p:nvSpPr>
        <p:spPr>
          <a:xfrm>
            <a:off x="838199" y="3637441"/>
            <a:ext cx="9144000" cy="407460"/>
          </a:xfrm>
        </p:spPr>
        <p:txBody>
          <a:bodyPr/>
          <a:lstStyle>
            <a:lvl1pPr marL="0" indent="0" algn="l">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SECTION SUBTITLE</a:t>
            </a:r>
          </a:p>
        </p:txBody>
      </p:sp>
      <p:cxnSp>
        <p:nvCxnSpPr>
          <p:cNvPr id="8" name="Straight Connector 7">
            <a:extLst>
              <a:ext uri="{FF2B5EF4-FFF2-40B4-BE49-F238E27FC236}">
                <a16:creationId xmlns:a16="http://schemas.microsoft.com/office/drawing/2014/main" id="{C4E1A789-3A04-9240-BCEC-3DACF2B52870}"/>
              </a:ext>
            </a:extLst>
          </p:cNvPr>
          <p:cNvCxnSpPr>
            <a:cxnSpLocks/>
          </p:cNvCxnSpPr>
          <p:nvPr userDrawn="1"/>
        </p:nvCxnSpPr>
        <p:spPr>
          <a:xfrm>
            <a:off x="974127" y="2450876"/>
            <a:ext cx="768531"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5927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Bullet Slide – Gold Patter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AAEF4-B950-814D-A811-CD17BDDF049C}"/>
              </a:ext>
            </a:extLst>
          </p:cNvPr>
          <p:cNvSpPr>
            <a:spLocks noGrp="1"/>
          </p:cNvSpPr>
          <p:nvPr>
            <p:ph type="title"/>
          </p:nvPr>
        </p:nvSpPr>
        <p:spPr>
          <a:xfrm>
            <a:off x="739345" y="494273"/>
            <a:ext cx="10515600" cy="86908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FACD2525-98F9-924C-B8E5-083B38E28238}"/>
              </a:ext>
            </a:extLst>
          </p:cNvPr>
          <p:cNvSpPr>
            <a:spLocks noGrp="1"/>
          </p:cNvSpPr>
          <p:nvPr>
            <p:ph idx="1"/>
          </p:nvPr>
        </p:nvSpPr>
        <p:spPr>
          <a:xfrm>
            <a:off x="838200" y="1591689"/>
            <a:ext cx="10515600" cy="4388698"/>
          </a:xfrm>
        </p:spPr>
        <p:txBody>
          <a:bodyPr/>
          <a:lstStyle>
            <a:lvl1pPr marL="228600" indent="-228600">
              <a:buSzPct val="95000"/>
              <a:buFontTx/>
              <a:buBlip>
                <a:blip r:embed="rId2"/>
              </a:buBlip>
              <a:defRPr/>
            </a:lvl1pPr>
            <a:lvl2pPr marL="685800" indent="-228600">
              <a:buClr>
                <a:schemeClr val="tx2"/>
              </a:buClr>
              <a:buSzPct val="100000"/>
              <a:buFont typeface="Arial" panose="020B0604020202020204" pitchFamily="34" charset="0"/>
              <a:buChar char="•"/>
              <a:defRPr/>
            </a:lvl2pPr>
            <a:lvl3pPr marL="1143000" indent="-228600">
              <a:buClr>
                <a:schemeClr val="tx2"/>
              </a:buClr>
              <a:buSzPct val="100000"/>
              <a:buFont typeface="Arial" panose="020B0604020202020204" pitchFamily="34" charset="0"/>
              <a:buChar char="•"/>
              <a:defRPr/>
            </a:lvl3pPr>
            <a:lvl4pPr marL="1600200" indent="-228600">
              <a:buClr>
                <a:schemeClr val="tx2"/>
              </a:buClr>
              <a:buSzPct val="100000"/>
              <a:buFont typeface="Arial" panose="020B0604020202020204" pitchFamily="34" charset="0"/>
              <a:buChar char="•"/>
              <a:defRPr/>
            </a:lvl4pPr>
            <a:lvl5pPr marL="2057400" indent="-228600">
              <a:buClr>
                <a:schemeClr val="tx2"/>
              </a:buClr>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CBB5BDD8-8221-F040-8AE0-3F33C4E24CA0}"/>
              </a:ext>
            </a:extLst>
          </p:cNvPr>
          <p:cNvCxnSpPr>
            <a:cxnSpLocks/>
          </p:cNvCxnSpPr>
          <p:nvPr userDrawn="1"/>
        </p:nvCxnSpPr>
        <p:spPr>
          <a:xfrm>
            <a:off x="838201"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D307A5A-A1F8-4FDF-B0DA-C21FE191C212}"/>
              </a:ext>
            </a:extLst>
          </p:cNvPr>
          <p:cNvSpPr/>
          <p:nvPr userDrawn="1"/>
        </p:nvSpPr>
        <p:spPr>
          <a:xfrm>
            <a:off x="0" y="6389512"/>
            <a:ext cx="12192000" cy="468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0" i="0">
              <a:latin typeface="Arial" panose="020B0604020202020204" pitchFamily="34" charset="0"/>
            </a:endParaRPr>
          </a:p>
        </p:txBody>
      </p:sp>
      <p:pic>
        <p:nvPicPr>
          <p:cNvPr id="15" name="Picture 14" descr="Background pattern&#10;&#10;Description automatically generated">
            <a:extLst>
              <a:ext uri="{FF2B5EF4-FFF2-40B4-BE49-F238E27FC236}">
                <a16:creationId xmlns:a16="http://schemas.microsoft.com/office/drawing/2014/main" id="{DD46C14E-6DCF-4CFF-BD17-69647AC43290}"/>
              </a:ext>
            </a:extLst>
          </p:cNvPr>
          <p:cNvPicPr>
            <a:picLocks noChangeAspect="1"/>
          </p:cNvPicPr>
          <p:nvPr userDrawn="1"/>
        </p:nvPicPr>
        <p:blipFill rotWithShape="1">
          <a:blip r:embed="rId3">
            <a:alphaModFix amt="55000"/>
          </a:blip>
          <a:srcRect l="7265" t="10945" r="7265" b="83742"/>
          <a:stretch/>
        </p:blipFill>
        <p:spPr>
          <a:xfrm>
            <a:off x="0" y="6391656"/>
            <a:ext cx="12192000" cy="466344"/>
          </a:xfrm>
          <a:prstGeom prst="rect">
            <a:avLst/>
          </a:prstGeom>
        </p:spPr>
      </p:pic>
      <p:pic>
        <p:nvPicPr>
          <p:cNvPr id="17" name="Picture 16" descr="Logo&#10;&#10;Description automatically generated">
            <a:extLst>
              <a:ext uri="{FF2B5EF4-FFF2-40B4-BE49-F238E27FC236}">
                <a16:creationId xmlns:a16="http://schemas.microsoft.com/office/drawing/2014/main" id="{8A5E3017-351E-4557-987C-C0E20E1E5C97}"/>
              </a:ext>
            </a:extLst>
          </p:cNvPr>
          <p:cNvPicPr>
            <a:picLocks noChangeAspect="1"/>
          </p:cNvPicPr>
          <p:nvPr userDrawn="1"/>
        </p:nvPicPr>
        <p:blipFill>
          <a:blip r:embed="rId4"/>
          <a:stretch>
            <a:fillRect/>
          </a:stretch>
        </p:blipFill>
        <p:spPr>
          <a:xfrm>
            <a:off x="832799" y="6123617"/>
            <a:ext cx="1547864" cy="736848"/>
          </a:xfrm>
          <a:prstGeom prst="rect">
            <a:avLst/>
          </a:prstGeom>
        </p:spPr>
      </p:pic>
    </p:spTree>
    <p:extLst>
      <p:ext uri="{BB962C8B-B14F-4D97-AF65-F5344CB8AC3E}">
        <p14:creationId xmlns:p14="http://schemas.microsoft.com/office/powerpoint/2010/main" val="26807691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Bullet Slide - 2 Line Title Gold Patter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AAEF4-B950-814D-A811-CD17BDDF049C}"/>
              </a:ext>
            </a:extLst>
          </p:cNvPr>
          <p:cNvSpPr>
            <a:spLocks noGrp="1"/>
          </p:cNvSpPr>
          <p:nvPr>
            <p:ph type="title" hasCustomPrompt="1"/>
          </p:nvPr>
        </p:nvSpPr>
        <p:spPr>
          <a:xfrm>
            <a:off x="764058" y="365126"/>
            <a:ext cx="10515600" cy="1331865"/>
          </a:xfrm>
        </p:spPr>
        <p:txBody>
          <a:bodyPr/>
          <a:lstStyle/>
          <a:p>
            <a:r>
              <a:rPr lang="en-US"/>
              <a:t>Click to edit Master title style </a:t>
            </a:r>
            <a:br>
              <a:rPr lang="en-US"/>
            </a:br>
            <a:r>
              <a:rPr lang="en-US"/>
              <a:t>that runs to two lines</a:t>
            </a:r>
          </a:p>
        </p:txBody>
      </p:sp>
      <p:sp>
        <p:nvSpPr>
          <p:cNvPr id="3" name="Content Placeholder 2">
            <a:extLst>
              <a:ext uri="{FF2B5EF4-FFF2-40B4-BE49-F238E27FC236}">
                <a16:creationId xmlns:a16="http://schemas.microsoft.com/office/drawing/2014/main" id="{FACD2525-98F9-924C-B8E5-083B38E28238}"/>
              </a:ext>
            </a:extLst>
          </p:cNvPr>
          <p:cNvSpPr>
            <a:spLocks noGrp="1"/>
          </p:cNvSpPr>
          <p:nvPr>
            <p:ph idx="1"/>
          </p:nvPr>
        </p:nvSpPr>
        <p:spPr>
          <a:xfrm>
            <a:off x="838200" y="1987101"/>
            <a:ext cx="10515600" cy="4018000"/>
          </a:xfrm>
        </p:spPr>
        <p:txBody>
          <a:bodyPr/>
          <a:lstStyle>
            <a:lvl1pPr marL="228600" indent="-228600">
              <a:buSzPct val="95000"/>
              <a:buFontTx/>
              <a:buBlip>
                <a:blip r:embed="rId2"/>
              </a:buBlip>
              <a:defRPr/>
            </a:lvl1pPr>
            <a:lvl2pPr marL="685800" indent="-228600">
              <a:buClr>
                <a:schemeClr val="tx2"/>
              </a:buClr>
              <a:buSzPct val="100000"/>
              <a:buFont typeface="Arial" panose="020B0604020202020204" pitchFamily="34" charset="0"/>
              <a:buChar char="•"/>
              <a:defRPr/>
            </a:lvl2pPr>
            <a:lvl3pPr marL="1143000" indent="-228600">
              <a:buClr>
                <a:schemeClr val="tx2"/>
              </a:buClr>
              <a:buSzPct val="100000"/>
              <a:buFont typeface="Arial" panose="020B0604020202020204" pitchFamily="34" charset="0"/>
              <a:buChar char="•"/>
              <a:defRPr/>
            </a:lvl3pPr>
            <a:lvl4pPr marL="1600200" indent="-228600">
              <a:buClr>
                <a:schemeClr val="tx2"/>
              </a:buClr>
              <a:buSzPct val="100000"/>
              <a:buFont typeface="Arial" panose="020B0604020202020204" pitchFamily="34" charset="0"/>
              <a:buChar char="•"/>
              <a:defRPr/>
            </a:lvl4pPr>
            <a:lvl5pPr marL="2057400" indent="-228600">
              <a:buClr>
                <a:schemeClr val="tx2"/>
              </a:buClr>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CBB5BDD8-8221-F040-8AE0-3F33C4E24CA0}"/>
              </a:ext>
            </a:extLst>
          </p:cNvPr>
          <p:cNvCxnSpPr>
            <a:cxnSpLocks/>
          </p:cNvCxnSpPr>
          <p:nvPr userDrawn="1"/>
        </p:nvCxnSpPr>
        <p:spPr>
          <a:xfrm>
            <a:off x="838201" y="17340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5762E0C-35DB-4011-BE65-B919BDA99AF4}"/>
              </a:ext>
            </a:extLst>
          </p:cNvPr>
          <p:cNvSpPr/>
          <p:nvPr userDrawn="1"/>
        </p:nvSpPr>
        <p:spPr>
          <a:xfrm>
            <a:off x="0" y="6389512"/>
            <a:ext cx="12192000" cy="468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0" i="0">
              <a:latin typeface="Arial" panose="020B0604020202020204" pitchFamily="34" charset="0"/>
            </a:endParaRPr>
          </a:p>
        </p:txBody>
      </p:sp>
      <p:pic>
        <p:nvPicPr>
          <p:cNvPr id="11" name="Picture 10" descr="Background pattern&#10;&#10;Description automatically generated">
            <a:extLst>
              <a:ext uri="{FF2B5EF4-FFF2-40B4-BE49-F238E27FC236}">
                <a16:creationId xmlns:a16="http://schemas.microsoft.com/office/drawing/2014/main" id="{E4BB9CFA-BEA6-46DB-AC12-69C9015C2383}"/>
              </a:ext>
            </a:extLst>
          </p:cNvPr>
          <p:cNvPicPr>
            <a:picLocks noChangeAspect="1"/>
          </p:cNvPicPr>
          <p:nvPr userDrawn="1"/>
        </p:nvPicPr>
        <p:blipFill rotWithShape="1">
          <a:blip r:embed="rId3">
            <a:alphaModFix amt="55000"/>
          </a:blip>
          <a:srcRect l="7265" t="10945" r="7265" b="83742"/>
          <a:stretch/>
        </p:blipFill>
        <p:spPr>
          <a:xfrm>
            <a:off x="0" y="6391656"/>
            <a:ext cx="12192000" cy="466344"/>
          </a:xfrm>
          <a:prstGeom prst="rect">
            <a:avLst/>
          </a:prstGeom>
        </p:spPr>
      </p:pic>
      <p:pic>
        <p:nvPicPr>
          <p:cNvPr id="14" name="Picture 13" descr="Logo&#10;&#10;Description automatically generated">
            <a:extLst>
              <a:ext uri="{FF2B5EF4-FFF2-40B4-BE49-F238E27FC236}">
                <a16:creationId xmlns:a16="http://schemas.microsoft.com/office/drawing/2014/main" id="{E1E0A8ED-9902-43E8-99AE-63CC477631C9}"/>
              </a:ext>
            </a:extLst>
          </p:cNvPr>
          <p:cNvPicPr>
            <a:picLocks noChangeAspect="1"/>
          </p:cNvPicPr>
          <p:nvPr userDrawn="1"/>
        </p:nvPicPr>
        <p:blipFill>
          <a:blip r:embed="rId4"/>
          <a:stretch>
            <a:fillRect/>
          </a:stretch>
        </p:blipFill>
        <p:spPr>
          <a:xfrm>
            <a:off x="832799" y="6123617"/>
            <a:ext cx="1547864" cy="736848"/>
          </a:xfrm>
          <a:prstGeom prst="rect">
            <a:avLst/>
          </a:prstGeom>
        </p:spPr>
      </p:pic>
    </p:spTree>
    <p:extLst>
      <p:ext uri="{BB962C8B-B14F-4D97-AF65-F5344CB8AC3E}">
        <p14:creationId xmlns:p14="http://schemas.microsoft.com/office/powerpoint/2010/main" val="34543979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ullet Slide - Photo Gold Patter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CD2525-98F9-924C-B8E5-083B38E28238}"/>
              </a:ext>
            </a:extLst>
          </p:cNvPr>
          <p:cNvSpPr>
            <a:spLocks noGrp="1"/>
          </p:cNvSpPr>
          <p:nvPr>
            <p:ph idx="1"/>
          </p:nvPr>
        </p:nvSpPr>
        <p:spPr>
          <a:xfrm>
            <a:off x="838200" y="1962387"/>
            <a:ext cx="5562600" cy="3923407"/>
          </a:xfrm>
        </p:spPr>
        <p:txBody>
          <a:bodyPr/>
          <a:lstStyle>
            <a:lvl1pPr marL="228600" indent="-228600">
              <a:buSzPct val="95000"/>
              <a:buFontTx/>
              <a:buBlip>
                <a:blip r:embed="rId2"/>
              </a:buBlip>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E42EEDE3-0B18-E049-BE23-974E50C72979}"/>
              </a:ext>
            </a:extLst>
          </p:cNvPr>
          <p:cNvSpPr>
            <a:spLocks noGrp="1"/>
          </p:cNvSpPr>
          <p:nvPr>
            <p:ph type="pic" sz="quarter" idx="11"/>
          </p:nvPr>
        </p:nvSpPr>
        <p:spPr>
          <a:xfrm>
            <a:off x="7159502" y="0"/>
            <a:ext cx="5029200" cy="6392452"/>
          </a:xfrm>
          <a:prstGeom prst="rect">
            <a:avLst/>
          </a:prstGeom>
        </p:spPr>
        <p:txBody>
          <a:bodyPr anchor="ctr" anchorCtr="0"/>
          <a:lstStyle>
            <a:lvl1pPr marL="0" indent="0" algn="ctr">
              <a:buNone/>
              <a:defRPr b="0" i="0">
                <a:solidFill>
                  <a:schemeClr val="accent3"/>
                </a:solidFill>
                <a:latin typeface="Arial" panose="020B0604020202020204" pitchFamily="34" charset="0"/>
              </a:defRPr>
            </a:lvl1pPr>
          </a:lstStyle>
          <a:p>
            <a:r>
              <a:rPr lang="en-US"/>
              <a:t>Click icon to add picture</a:t>
            </a:r>
          </a:p>
        </p:txBody>
      </p:sp>
      <p:sp>
        <p:nvSpPr>
          <p:cNvPr id="10" name="Title 1">
            <a:extLst>
              <a:ext uri="{FF2B5EF4-FFF2-40B4-BE49-F238E27FC236}">
                <a16:creationId xmlns:a16="http://schemas.microsoft.com/office/drawing/2014/main" id="{DACFD86F-631F-DB40-8919-BA8E20BF834E}"/>
              </a:ext>
            </a:extLst>
          </p:cNvPr>
          <p:cNvSpPr>
            <a:spLocks noGrp="1"/>
          </p:cNvSpPr>
          <p:nvPr>
            <p:ph type="title"/>
          </p:nvPr>
        </p:nvSpPr>
        <p:spPr>
          <a:xfrm>
            <a:off x="764058" y="365126"/>
            <a:ext cx="5636742" cy="1331865"/>
          </a:xfrm>
        </p:spPr>
        <p:txBody>
          <a:bodyPr/>
          <a:lstStyle/>
          <a:p>
            <a:r>
              <a:rPr lang="en-US"/>
              <a:t>Click to edit Master title style</a:t>
            </a:r>
          </a:p>
        </p:txBody>
      </p:sp>
      <p:cxnSp>
        <p:nvCxnSpPr>
          <p:cNvPr id="11" name="Straight Connector 10">
            <a:extLst>
              <a:ext uri="{FF2B5EF4-FFF2-40B4-BE49-F238E27FC236}">
                <a16:creationId xmlns:a16="http://schemas.microsoft.com/office/drawing/2014/main" id="{B7458B34-F735-D249-820C-C797A1F1FED6}"/>
              </a:ext>
            </a:extLst>
          </p:cNvPr>
          <p:cNvCxnSpPr>
            <a:cxnSpLocks/>
          </p:cNvCxnSpPr>
          <p:nvPr userDrawn="1"/>
        </p:nvCxnSpPr>
        <p:spPr>
          <a:xfrm>
            <a:off x="838201" y="17340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9E462FE-611F-4B18-BC13-F2ED8BDD5FBB}"/>
              </a:ext>
            </a:extLst>
          </p:cNvPr>
          <p:cNvSpPr/>
          <p:nvPr userDrawn="1"/>
        </p:nvSpPr>
        <p:spPr>
          <a:xfrm>
            <a:off x="0" y="6389512"/>
            <a:ext cx="12192000" cy="468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0" i="0">
              <a:latin typeface="Arial" panose="020B0604020202020204" pitchFamily="34" charset="0"/>
            </a:endParaRPr>
          </a:p>
        </p:txBody>
      </p:sp>
      <p:pic>
        <p:nvPicPr>
          <p:cNvPr id="14" name="Picture 13" descr="Background pattern&#10;&#10;Description automatically generated">
            <a:extLst>
              <a:ext uri="{FF2B5EF4-FFF2-40B4-BE49-F238E27FC236}">
                <a16:creationId xmlns:a16="http://schemas.microsoft.com/office/drawing/2014/main" id="{AFE1CBE5-EF5E-433C-9F62-2C82E6BF1CF6}"/>
              </a:ext>
            </a:extLst>
          </p:cNvPr>
          <p:cNvPicPr>
            <a:picLocks noChangeAspect="1"/>
          </p:cNvPicPr>
          <p:nvPr userDrawn="1"/>
        </p:nvPicPr>
        <p:blipFill rotWithShape="1">
          <a:blip r:embed="rId3">
            <a:alphaModFix amt="55000"/>
          </a:blip>
          <a:srcRect l="7265" t="10945" r="7265" b="83742"/>
          <a:stretch/>
        </p:blipFill>
        <p:spPr>
          <a:xfrm>
            <a:off x="0" y="6391656"/>
            <a:ext cx="12192000" cy="466344"/>
          </a:xfrm>
          <a:prstGeom prst="rect">
            <a:avLst/>
          </a:prstGeom>
        </p:spPr>
      </p:pic>
      <p:pic>
        <p:nvPicPr>
          <p:cNvPr id="16" name="Picture 15" descr="Logo&#10;&#10;Description automatically generated">
            <a:extLst>
              <a:ext uri="{FF2B5EF4-FFF2-40B4-BE49-F238E27FC236}">
                <a16:creationId xmlns:a16="http://schemas.microsoft.com/office/drawing/2014/main" id="{E88956C0-5EF2-47C5-9191-AF2C6EE673A2}"/>
              </a:ext>
            </a:extLst>
          </p:cNvPr>
          <p:cNvPicPr>
            <a:picLocks noChangeAspect="1"/>
          </p:cNvPicPr>
          <p:nvPr userDrawn="1"/>
        </p:nvPicPr>
        <p:blipFill>
          <a:blip r:embed="rId4"/>
          <a:stretch>
            <a:fillRect/>
          </a:stretch>
        </p:blipFill>
        <p:spPr>
          <a:xfrm>
            <a:off x="832799" y="6123617"/>
            <a:ext cx="1547864" cy="736848"/>
          </a:xfrm>
          <a:prstGeom prst="rect">
            <a:avLst/>
          </a:prstGeom>
        </p:spPr>
      </p:pic>
    </p:spTree>
    <p:extLst>
      <p:ext uri="{BB962C8B-B14F-4D97-AF65-F5344CB8AC3E}">
        <p14:creationId xmlns:p14="http://schemas.microsoft.com/office/powerpoint/2010/main" val="5721863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ullet Slide - Photo Collage Gold Pattern">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3E5CE386-BEFE-FE49-A675-D93BEDF680BC}"/>
              </a:ext>
            </a:extLst>
          </p:cNvPr>
          <p:cNvSpPr>
            <a:spLocks noGrp="1"/>
          </p:cNvSpPr>
          <p:nvPr>
            <p:ph type="pic" sz="quarter" idx="11" hasCustomPrompt="1"/>
          </p:nvPr>
        </p:nvSpPr>
        <p:spPr>
          <a:xfrm>
            <a:off x="7170389" y="3243106"/>
            <a:ext cx="5021612" cy="3149712"/>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a:t> Click icon to add picture </a:t>
            </a:r>
          </a:p>
        </p:txBody>
      </p:sp>
      <p:sp>
        <p:nvSpPr>
          <p:cNvPr id="8" name="Picture Placeholder 4">
            <a:extLst>
              <a:ext uri="{FF2B5EF4-FFF2-40B4-BE49-F238E27FC236}">
                <a16:creationId xmlns:a16="http://schemas.microsoft.com/office/drawing/2014/main" id="{04FCC643-718F-7645-8F8D-0BFC94D0506B}"/>
              </a:ext>
            </a:extLst>
          </p:cNvPr>
          <p:cNvSpPr>
            <a:spLocks noGrp="1"/>
          </p:cNvSpPr>
          <p:nvPr>
            <p:ph type="pic" sz="quarter" idx="14"/>
          </p:nvPr>
        </p:nvSpPr>
        <p:spPr>
          <a:xfrm>
            <a:off x="7159502" y="1"/>
            <a:ext cx="2483404" cy="3191425"/>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a:t>Click icon to add picture</a:t>
            </a:r>
          </a:p>
        </p:txBody>
      </p:sp>
      <p:sp>
        <p:nvSpPr>
          <p:cNvPr id="9" name="Picture Placeholder 4">
            <a:extLst>
              <a:ext uri="{FF2B5EF4-FFF2-40B4-BE49-F238E27FC236}">
                <a16:creationId xmlns:a16="http://schemas.microsoft.com/office/drawing/2014/main" id="{41C31617-CC11-4C42-B6D0-164DF6AFBF41}"/>
              </a:ext>
            </a:extLst>
          </p:cNvPr>
          <p:cNvSpPr>
            <a:spLocks noGrp="1"/>
          </p:cNvSpPr>
          <p:nvPr>
            <p:ph type="pic" sz="quarter" idx="15"/>
          </p:nvPr>
        </p:nvSpPr>
        <p:spPr>
          <a:xfrm>
            <a:off x="9695874" y="1"/>
            <a:ext cx="2483404" cy="3191425"/>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a:t>Click icon to add picture</a:t>
            </a:r>
          </a:p>
        </p:txBody>
      </p:sp>
      <p:sp>
        <p:nvSpPr>
          <p:cNvPr id="16" name="Title 1">
            <a:extLst>
              <a:ext uri="{FF2B5EF4-FFF2-40B4-BE49-F238E27FC236}">
                <a16:creationId xmlns:a16="http://schemas.microsoft.com/office/drawing/2014/main" id="{7524483D-CFE3-E34D-BB74-CEDD541765E2}"/>
              </a:ext>
            </a:extLst>
          </p:cNvPr>
          <p:cNvSpPr>
            <a:spLocks noGrp="1"/>
          </p:cNvSpPr>
          <p:nvPr>
            <p:ph type="title"/>
          </p:nvPr>
        </p:nvSpPr>
        <p:spPr>
          <a:xfrm>
            <a:off x="751701" y="365126"/>
            <a:ext cx="5636742" cy="1331865"/>
          </a:xfrm>
        </p:spPr>
        <p:txBody>
          <a:bodyPr/>
          <a:lstStyle/>
          <a:p>
            <a:r>
              <a:rPr lang="en-US"/>
              <a:t>Click to edit Master title style</a:t>
            </a:r>
          </a:p>
        </p:txBody>
      </p:sp>
      <p:cxnSp>
        <p:nvCxnSpPr>
          <p:cNvPr id="17" name="Straight Connector 16">
            <a:extLst>
              <a:ext uri="{FF2B5EF4-FFF2-40B4-BE49-F238E27FC236}">
                <a16:creationId xmlns:a16="http://schemas.microsoft.com/office/drawing/2014/main" id="{EB28F420-DDD1-5E4A-9513-EAE252D759FE}"/>
              </a:ext>
            </a:extLst>
          </p:cNvPr>
          <p:cNvCxnSpPr>
            <a:cxnSpLocks/>
          </p:cNvCxnSpPr>
          <p:nvPr userDrawn="1"/>
        </p:nvCxnSpPr>
        <p:spPr>
          <a:xfrm>
            <a:off x="838201" y="17340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65D1D7B4-E242-C142-8F5F-F3301CC02498}"/>
              </a:ext>
            </a:extLst>
          </p:cNvPr>
          <p:cNvSpPr>
            <a:spLocks noGrp="1"/>
          </p:cNvSpPr>
          <p:nvPr>
            <p:ph idx="1"/>
          </p:nvPr>
        </p:nvSpPr>
        <p:spPr>
          <a:xfrm>
            <a:off x="838200" y="1962387"/>
            <a:ext cx="5562600" cy="3923407"/>
          </a:xfrm>
        </p:spPr>
        <p:txBody>
          <a:bodyPr/>
          <a:lstStyle>
            <a:lvl1pPr marL="228600" indent="-228600">
              <a:buSzPct val="95000"/>
              <a:buFontTx/>
              <a:buBlip>
                <a:blip r:embed="rId2"/>
              </a:buBlip>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Rectangle 18">
            <a:extLst>
              <a:ext uri="{FF2B5EF4-FFF2-40B4-BE49-F238E27FC236}">
                <a16:creationId xmlns:a16="http://schemas.microsoft.com/office/drawing/2014/main" id="{4C207A31-DB1E-4DF0-B374-9F6663FE957D}"/>
              </a:ext>
            </a:extLst>
          </p:cNvPr>
          <p:cNvSpPr/>
          <p:nvPr userDrawn="1"/>
        </p:nvSpPr>
        <p:spPr>
          <a:xfrm>
            <a:off x="0" y="6389512"/>
            <a:ext cx="12192000" cy="468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0" i="0">
              <a:latin typeface="Arial" panose="020B0604020202020204" pitchFamily="34" charset="0"/>
            </a:endParaRPr>
          </a:p>
        </p:txBody>
      </p:sp>
      <p:pic>
        <p:nvPicPr>
          <p:cNvPr id="20" name="Picture 19" descr="Background pattern&#10;&#10;Description automatically generated">
            <a:extLst>
              <a:ext uri="{FF2B5EF4-FFF2-40B4-BE49-F238E27FC236}">
                <a16:creationId xmlns:a16="http://schemas.microsoft.com/office/drawing/2014/main" id="{939E7996-F8A9-4B82-AEC1-A6158D8E57E2}"/>
              </a:ext>
            </a:extLst>
          </p:cNvPr>
          <p:cNvPicPr>
            <a:picLocks noChangeAspect="1"/>
          </p:cNvPicPr>
          <p:nvPr userDrawn="1"/>
        </p:nvPicPr>
        <p:blipFill rotWithShape="1">
          <a:blip r:embed="rId3">
            <a:alphaModFix amt="55000"/>
          </a:blip>
          <a:srcRect l="7265" t="10945" r="7265" b="83742"/>
          <a:stretch/>
        </p:blipFill>
        <p:spPr>
          <a:xfrm>
            <a:off x="0" y="6391656"/>
            <a:ext cx="12192000" cy="466344"/>
          </a:xfrm>
          <a:prstGeom prst="rect">
            <a:avLst/>
          </a:prstGeom>
        </p:spPr>
      </p:pic>
      <p:pic>
        <p:nvPicPr>
          <p:cNvPr id="22" name="Picture 21" descr="Logo&#10;&#10;Description automatically generated">
            <a:extLst>
              <a:ext uri="{FF2B5EF4-FFF2-40B4-BE49-F238E27FC236}">
                <a16:creationId xmlns:a16="http://schemas.microsoft.com/office/drawing/2014/main" id="{BC6F6B6E-A7E7-48A6-96F9-6CEDA63FFFB2}"/>
              </a:ext>
            </a:extLst>
          </p:cNvPr>
          <p:cNvPicPr>
            <a:picLocks noChangeAspect="1"/>
          </p:cNvPicPr>
          <p:nvPr userDrawn="1"/>
        </p:nvPicPr>
        <p:blipFill>
          <a:blip r:embed="rId4"/>
          <a:stretch>
            <a:fillRect/>
          </a:stretch>
        </p:blipFill>
        <p:spPr>
          <a:xfrm>
            <a:off x="832799" y="6123617"/>
            <a:ext cx="1547864" cy="736848"/>
          </a:xfrm>
          <a:prstGeom prst="rect">
            <a:avLst/>
          </a:prstGeom>
        </p:spPr>
      </p:pic>
    </p:spTree>
    <p:extLst>
      <p:ext uri="{BB962C8B-B14F-4D97-AF65-F5344CB8AC3E}">
        <p14:creationId xmlns:p14="http://schemas.microsoft.com/office/powerpoint/2010/main" val="14059342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rt Slide - Gold Patter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AAEF4-B950-814D-A811-CD17BDDF049C}"/>
              </a:ext>
            </a:extLst>
          </p:cNvPr>
          <p:cNvSpPr>
            <a:spLocks noGrp="1"/>
          </p:cNvSpPr>
          <p:nvPr>
            <p:ph type="title"/>
          </p:nvPr>
        </p:nvSpPr>
        <p:spPr>
          <a:xfrm>
            <a:off x="739345" y="494273"/>
            <a:ext cx="10515600" cy="869089"/>
          </a:xfrm>
        </p:spPr>
        <p:txBody>
          <a:bodyPr/>
          <a:lstStyle/>
          <a:p>
            <a:r>
              <a:rPr lang="en-US"/>
              <a:t>Click to edit Master title style</a:t>
            </a:r>
          </a:p>
        </p:txBody>
      </p:sp>
      <p:cxnSp>
        <p:nvCxnSpPr>
          <p:cNvPr id="8" name="Straight Connector 7">
            <a:extLst>
              <a:ext uri="{FF2B5EF4-FFF2-40B4-BE49-F238E27FC236}">
                <a16:creationId xmlns:a16="http://schemas.microsoft.com/office/drawing/2014/main" id="{CBB5BDD8-8221-F040-8AE0-3F33C4E24CA0}"/>
              </a:ext>
            </a:extLst>
          </p:cNvPr>
          <p:cNvCxnSpPr>
            <a:cxnSpLocks/>
          </p:cNvCxnSpPr>
          <p:nvPr userDrawn="1"/>
        </p:nvCxnSpPr>
        <p:spPr>
          <a:xfrm>
            <a:off x="838201"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graphicFrame>
        <p:nvGraphicFramePr>
          <p:cNvPr id="15" name="Chart 14">
            <a:extLst>
              <a:ext uri="{FF2B5EF4-FFF2-40B4-BE49-F238E27FC236}">
                <a16:creationId xmlns:a16="http://schemas.microsoft.com/office/drawing/2014/main" id="{64BBBED6-611A-4261-86B6-62C28FFE6E40}"/>
              </a:ext>
            </a:extLst>
          </p:cNvPr>
          <p:cNvGraphicFramePr/>
          <p:nvPr userDrawn="1">
            <p:extLst>
              <p:ext uri="{D42A27DB-BD31-4B8C-83A1-F6EECF244321}">
                <p14:modId xmlns:p14="http://schemas.microsoft.com/office/powerpoint/2010/main" val="661104260"/>
              </p:ext>
            </p:extLst>
          </p:nvPr>
        </p:nvGraphicFramePr>
        <p:xfrm>
          <a:off x="1662113" y="1679422"/>
          <a:ext cx="8867775" cy="4207019"/>
        </p:xfrm>
        <a:graphic>
          <a:graphicData uri="http://schemas.openxmlformats.org/drawingml/2006/chart">
            <c:chart xmlns:c="http://schemas.openxmlformats.org/drawingml/2006/chart" xmlns:r="http://schemas.openxmlformats.org/officeDocument/2006/relationships" r:id="rId2"/>
          </a:graphicData>
        </a:graphic>
      </p:graphicFrame>
      <p:sp>
        <p:nvSpPr>
          <p:cNvPr id="16" name="Rectangle 15">
            <a:extLst>
              <a:ext uri="{FF2B5EF4-FFF2-40B4-BE49-F238E27FC236}">
                <a16:creationId xmlns:a16="http://schemas.microsoft.com/office/drawing/2014/main" id="{CF61E2F7-B8B5-4386-AA6C-5D21E90BC050}"/>
              </a:ext>
            </a:extLst>
          </p:cNvPr>
          <p:cNvSpPr/>
          <p:nvPr userDrawn="1"/>
        </p:nvSpPr>
        <p:spPr>
          <a:xfrm>
            <a:off x="0" y="6389512"/>
            <a:ext cx="12192000" cy="468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0" i="0">
              <a:latin typeface="Arial" panose="020B0604020202020204" pitchFamily="34" charset="0"/>
            </a:endParaRPr>
          </a:p>
        </p:txBody>
      </p:sp>
      <p:pic>
        <p:nvPicPr>
          <p:cNvPr id="17" name="Picture 16" descr="Background pattern&#10;&#10;Description automatically generated">
            <a:extLst>
              <a:ext uri="{FF2B5EF4-FFF2-40B4-BE49-F238E27FC236}">
                <a16:creationId xmlns:a16="http://schemas.microsoft.com/office/drawing/2014/main" id="{ABED5453-BC93-4A4E-83BB-674147DF1C49}"/>
              </a:ext>
            </a:extLst>
          </p:cNvPr>
          <p:cNvPicPr>
            <a:picLocks noChangeAspect="1"/>
          </p:cNvPicPr>
          <p:nvPr userDrawn="1"/>
        </p:nvPicPr>
        <p:blipFill rotWithShape="1">
          <a:blip r:embed="rId3">
            <a:alphaModFix amt="55000"/>
          </a:blip>
          <a:srcRect l="7265" t="10945" r="7265" b="83742"/>
          <a:stretch/>
        </p:blipFill>
        <p:spPr>
          <a:xfrm>
            <a:off x="0" y="6391656"/>
            <a:ext cx="12192000" cy="466344"/>
          </a:xfrm>
          <a:prstGeom prst="rect">
            <a:avLst/>
          </a:prstGeom>
        </p:spPr>
      </p:pic>
      <p:pic>
        <p:nvPicPr>
          <p:cNvPr id="19" name="Picture 18" descr="Logo&#10;&#10;Description automatically generated">
            <a:extLst>
              <a:ext uri="{FF2B5EF4-FFF2-40B4-BE49-F238E27FC236}">
                <a16:creationId xmlns:a16="http://schemas.microsoft.com/office/drawing/2014/main" id="{550A1A96-2154-4FDF-9C3F-7F3035AB4356}"/>
              </a:ext>
            </a:extLst>
          </p:cNvPr>
          <p:cNvPicPr>
            <a:picLocks noChangeAspect="1"/>
          </p:cNvPicPr>
          <p:nvPr userDrawn="1"/>
        </p:nvPicPr>
        <p:blipFill>
          <a:blip r:embed="rId4"/>
          <a:stretch>
            <a:fillRect/>
          </a:stretch>
        </p:blipFill>
        <p:spPr>
          <a:xfrm>
            <a:off x="832799" y="6123617"/>
            <a:ext cx="1547864" cy="736848"/>
          </a:xfrm>
          <a:prstGeom prst="rect">
            <a:avLst/>
          </a:prstGeom>
        </p:spPr>
      </p:pic>
    </p:spTree>
    <p:extLst>
      <p:ext uri="{BB962C8B-B14F-4D97-AF65-F5344CB8AC3E}">
        <p14:creationId xmlns:p14="http://schemas.microsoft.com/office/powerpoint/2010/main" val="40890845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917C1-0975-B606-779C-CD253ECDE2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684CCF5-4D06-E606-9F3C-457A58AF9B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B5586D-0D14-A0A1-A69A-A031D95817C7}"/>
              </a:ext>
            </a:extLst>
          </p:cNvPr>
          <p:cNvSpPr>
            <a:spLocks noGrp="1"/>
          </p:cNvSpPr>
          <p:nvPr>
            <p:ph type="dt" sz="half" idx="10"/>
          </p:nvPr>
        </p:nvSpPr>
        <p:spPr/>
        <p:txBody>
          <a:bodyPr/>
          <a:lstStyle/>
          <a:p>
            <a:fld id="{54EBB814-DFCB-7F4D-A2F3-0F981C27B66B}" type="datetimeFigureOut">
              <a:rPr lang="en-US" smtClean="0"/>
              <a:t>12/1/2023</a:t>
            </a:fld>
            <a:endParaRPr lang="en-US"/>
          </a:p>
        </p:txBody>
      </p:sp>
      <p:sp>
        <p:nvSpPr>
          <p:cNvPr id="5" name="Footer Placeholder 4">
            <a:extLst>
              <a:ext uri="{FF2B5EF4-FFF2-40B4-BE49-F238E27FC236}">
                <a16:creationId xmlns:a16="http://schemas.microsoft.com/office/drawing/2014/main" id="{72F9B49C-9936-91E3-54B2-A5D6EE420F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5AABE5-129D-959F-5924-41B9B27C0C13}"/>
              </a:ext>
            </a:extLst>
          </p:cNvPr>
          <p:cNvSpPr>
            <a:spLocks noGrp="1"/>
          </p:cNvSpPr>
          <p:nvPr>
            <p:ph type="sldNum" sz="quarter" idx="12"/>
          </p:nvPr>
        </p:nvSpPr>
        <p:spPr/>
        <p:txBody>
          <a:bodyPr/>
          <a:lstStyle/>
          <a:p>
            <a:fld id="{869A3879-798C-9A4D-A664-96A35FB39553}" type="slidenum">
              <a:rPr lang="en-US" smtClean="0"/>
              <a:t>‹#›</a:t>
            </a:fld>
            <a:endParaRPr lang="en-US"/>
          </a:p>
        </p:txBody>
      </p:sp>
    </p:spTree>
    <p:extLst>
      <p:ext uri="{BB962C8B-B14F-4D97-AF65-F5344CB8AC3E}">
        <p14:creationId xmlns:p14="http://schemas.microsoft.com/office/powerpoint/2010/main" val="15379361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con Slide - Gold Patter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AAEF4-B950-814D-A811-CD17BDDF049C}"/>
              </a:ext>
            </a:extLst>
          </p:cNvPr>
          <p:cNvSpPr>
            <a:spLocks noGrp="1"/>
          </p:cNvSpPr>
          <p:nvPr>
            <p:ph type="title"/>
          </p:nvPr>
        </p:nvSpPr>
        <p:spPr>
          <a:xfrm>
            <a:off x="739345" y="494273"/>
            <a:ext cx="10515600" cy="869089"/>
          </a:xfrm>
        </p:spPr>
        <p:txBody>
          <a:bodyPr/>
          <a:lstStyle/>
          <a:p>
            <a:r>
              <a:rPr lang="en-US"/>
              <a:t>Click to edit Master title style</a:t>
            </a:r>
          </a:p>
        </p:txBody>
      </p:sp>
      <p:cxnSp>
        <p:nvCxnSpPr>
          <p:cNvPr id="8" name="Straight Connector 7">
            <a:extLst>
              <a:ext uri="{FF2B5EF4-FFF2-40B4-BE49-F238E27FC236}">
                <a16:creationId xmlns:a16="http://schemas.microsoft.com/office/drawing/2014/main" id="{CBB5BDD8-8221-F040-8AE0-3F33C4E24CA0}"/>
              </a:ext>
            </a:extLst>
          </p:cNvPr>
          <p:cNvCxnSpPr>
            <a:cxnSpLocks/>
          </p:cNvCxnSpPr>
          <p:nvPr userDrawn="1"/>
        </p:nvCxnSpPr>
        <p:spPr>
          <a:xfrm>
            <a:off x="838201"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pic>
        <p:nvPicPr>
          <p:cNvPr id="10" name="Picture 9" descr="Icon&#10;&#10;Description automatically generated">
            <a:extLst>
              <a:ext uri="{FF2B5EF4-FFF2-40B4-BE49-F238E27FC236}">
                <a16:creationId xmlns:a16="http://schemas.microsoft.com/office/drawing/2014/main" id="{28C11E47-2462-46C7-A281-4BD689BD1E21}"/>
              </a:ext>
            </a:extLst>
          </p:cNvPr>
          <p:cNvPicPr>
            <a:picLocks noChangeAspect="1"/>
          </p:cNvPicPr>
          <p:nvPr userDrawn="1"/>
        </p:nvPicPr>
        <p:blipFill>
          <a:blip r:embed="rId2"/>
          <a:stretch>
            <a:fillRect/>
          </a:stretch>
        </p:blipFill>
        <p:spPr>
          <a:xfrm>
            <a:off x="1435685" y="1870457"/>
            <a:ext cx="1889956" cy="1889956"/>
          </a:xfrm>
          <a:prstGeom prst="rect">
            <a:avLst/>
          </a:prstGeom>
        </p:spPr>
      </p:pic>
      <p:pic>
        <p:nvPicPr>
          <p:cNvPr id="13" name="Picture 12" descr="Logo, icon&#10;&#10;Description automatically generated">
            <a:extLst>
              <a:ext uri="{FF2B5EF4-FFF2-40B4-BE49-F238E27FC236}">
                <a16:creationId xmlns:a16="http://schemas.microsoft.com/office/drawing/2014/main" id="{E52C01EF-9492-4818-AC9E-BB729811B732}"/>
              </a:ext>
            </a:extLst>
          </p:cNvPr>
          <p:cNvPicPr>
            <a:picLocks noChangeAspect="1"/>
          </p:cNvPicPr>
          <p:nvPr userDrawn="1"/>
        </p:nvPicPr>
        <p:blipFill>
          <a:blip r:embed="rId3"/>
          <a:stretch>
            <a:fillRect/>
          </a:stretch>
        </p:blipFill>
        <p:spPr>
          <a:xfrm>
            <a:off x="5191124" y="1857103"/>
            <a:ext cx="1809750" cy="1812164"/>
          </a:xfrm>
          <a:prstGeom prst="rect">
            <a:avLst/>
          </a:prstGeom>
        </p:spPr>
      </p:pic>
      <p:pic>
        <p:nvPicPr>
          <p:cNvPr id="15" name="Picture 14" descr="Icon&#10;&#10;Description automatically generated">
            <a:extLst>
              <a:ext uri="{FF2B5EF4-FFF2-40B4-BE49-F238E27FC236}">
                <a16:creationId xmlns:a16="http://schemas.microsoft.com/office/drawing/2014/main" id="{AEB1CB2F-1E40-4F67-BA69-576826863006}"/>
              </a:ext>
            </a:extLst>
          </p:cNvPr>
          <p:cNvPicPr>
            <a:picLocks noChangeAspect="1"/>
          </p:cNvPicPr>
          <p:nvPr userDrawn="1"/>
        </p:nvPicPr>
        <p:blipFill>
          <a:blip r:embed="rId4"/>
          <a:stretch>
            <a:fillRect/>
          </a:stretch>
        </p:blipFill>
        <p:spPr>
          <a:xfrm>
            <a:off x="8901994" y="1999107"/>
            <a:ext cx="1632656" cy="1632656"/>
          </a:xfrm>
          <a:prstGeom prst="rect">
            <a:avLst/>
          </a:prstGeom>
        </p:spPr>
      </p:pic>
      <p:sp>
        <p:nvSpPr>
          <p:cNvPr id="16" name="Content Placeholder 2">
            <a:extLst>
              <a:ext uri="{FF2B5EF4-FFF2-40B4-BE49-F238E27FC236}">
                <a16:creationId xmlns:a16="http://schemas.microsoft.com/office/drawing/2014/main" id="{C128079F-56E6-4EC9-9503-8E9053EA26B1}"/>
              </a:ext>
            </a:extLst>
          </p:cNvPr>
          <p:cNvSpPr>
            <a:spLocks noGrp="1"/>
          </p:cNvSpPr>
          <p:nvPr>
            <p:ph idx="1"/>
          </p:nvPr>
        </p:nvSpPr>
        <p:spPr>
          <a:xfrm>
            <a:off x="912257" y="4080530"/>
            <a:ext cx="3114357" cy="1258481"/>
          </a:xfrm>
        </p:spPr>
        <p:txBody>
          <a:bodyPr/>
          <a:lstStyle>
            <a:lvl1pPr marL="0" indent="0" algn="ctr">
              <a:buSzPct val="95000"/>
              <a:buFontTx/>
              <a:buNone/>
              <a:defRPr/>
            </a:lvl1pPr>
            <a:lvl2pPr marL="514350" indent="-171450">
              <a:buClr>
                <a:schemeClr val="tx2"/>
              </a:buClr>
              <a:buSzPct val="100000"/>
              <a:buFont typeface="Arial" panose="020B0604020202020204" pitchFamily="34" charset="0"/>
              <a:buChar char="•"/>
              <a:defRPr/>
            </a:lvl2pPr>
            <a:lvl3pPr marL="857250" indent="-171450">
              <a:buClr>
                <a:schemeClr val="tx2"/>
              </a:buClr>
              <a:buSzPct val="100000"/>
              <a:buFont typeface="Arial" panose="020B0604020202020204" pitchFamily="34" charset="0"/>
              <a:buChar char="•"/>
              <a:defRPr/>
            </a:lvl3pPr>
            <a:lvl4pPr marL="1200150" indent="-171450">
              <a:buClr>
                <a:schemeClr val="tx2"/>
              </a:buClr>
              <a:buSzPct val="100000"/>
              <a:buFont typeface="Arial" panose="020B0604020202020204" pitchFamily="34" charset="0"/>
              <a:buChar char="•"/>
              <a:defRPr/>
            </a:lvl4pPr>
            <a:lvl5pPr marL="1543050" indent="-171450">
              <a:buClr>
                <a:schemeClr val="tx2"/>
              </a:buClr>
              <a:buSzPct val="100000"/>
              <a:buFont typeface="Arial" panose="020B0604020202020204" pitchFamily="34" charset="0"/>
              <a:buChar char="•"/>
              <a:defRPr/>
            </a:lvl5pPr>
          </a:lstStyle>
          <a:p>
            <a:pPr lvl="0"/>
            <a:r>
              <a:rPr lang="en-US"/>
              <a:t>Click to edit Master text styles</a:t>
            </a:r>
          </a:p>
        </p:txBody>
      </p:sp>
      <p:sp>
        <p:nvSpPr>
          <p:cNvPr id="17" name="Content Placeholder 2">
            <a:extLst>
              <a:ext uri="{FF2B5EF4-FFF2-40B4-BE49-F238E27FC236}">
                <a16:creationId xmlns:a16="http://schemas.microsoft.com/office/drawing/2014/main" id="{2F44773E-C1C5-4CBC-9E0A-23D714739F13}"/>
              </a:ext>
            </a:extLst>
          </p:cNvPr>
          <p:cNvSpPr>
            <a:spLocks noGrp="1"/>
          </p:cNvSpPr>
          <p:nvPr>
            <p:ph idx="10"/>
          </p:nvPr>
        </p:nvSpPr>
        <p:spPr>
          <a:xfrm>
            <a:off x="4538822" y="4075516"/>
            <a:ext cx="3114357" cy="1258481"/>
          </a:xfrm>
        </p:spPr>
        <p:txBody>
          <a:bodyPr/>
          <a:lstStyle>
            <a:lvl1pPr marL="0" indent="0" algn="ctr">
              <a:buSzPct val="95000"/>
              <a:buFontTx/>
              <a:buNone/>
              <a:defRPr/>
            </a:lvl1pPr>
            <a:lvl2pPr marL="514350" indent="-171450">
              <a:buClr>
                <a:schemeClr val="tx2"/>
              </a:buClr>
              <a:buSzPct val="100000"/>
              <a:buFont typeface="Arial" panose="020B0604020202020204" pitchFamily="34" charset="0"/>
              <a:buChar char="•"/>
              <a:defRPr/>
            </a:lvl2pPr>
            <a:lvl3pPr marL="857250" indent="-171450">
              <a:buClr>
                <a:schemeClr val="tx2"/>
              </a:buClr>
              <a:buSzPct val="100000"/>
              <a:buFont typeface="Arial" panose="020B0604020202020204" pitchFamily="34" charset="0"/>
              <a:buChar char="•"/>
              <a:defRPr/>
            </a:lvl3pPr>
            <a:lvl4pPr marL="1200150" indent="-171450">
              <a:buClr>
                <a:schemeClr val="tx2"/>
              </a:buClr>
              <a:buSzPct val="100000"/>
              <a:buFont typeface="Arial" panose="020B0604020202020204" pitchFamily="34" charset="0"/>
              <a:buChar char="•"/>
              <a:defRPr/>
            </a:lvl4pPr>
            <a:lvl5pPr marL="1543050" indent="-171450">
              <a:buClr>
                <a:schemeClr val="tx2"/>
              </a:buClr>
              <a:buSzPct val="100000"/>
              <a:buFont typeface="Arial" panose="020B0604020202020204" pitchFamily="34" charset="0"/>
              <a:buChar char="•"/>
              <a:defRPr/>
            </a:lvl5pPr>
          </a:lstStyle>
          <a:p>
            <a:pPr lvl="0"/>
            <a:r>
              <a:rPr lang="en-US"/>
              <a:t>Click to edit Master text styles</a:t>
            </a:r>
          </a:p>
        </p:txBody>
      </p:sp>
      <p:sp>
        <p:nvSpPr>
          <p:cNvPr id="18" name="Content Placeholder 2">
            <a:extLst>
              <a:ext uri="{FF2B5EF4-FFF2-40B4-BE49-F238E27FC236}">
                <a16:creationId xmlns:a16="http://schemas.microsoft.com/office/drawing/2014/main" id="{747545E5-17D4-4D89-BB3F-FEC57DA3CA6D}"/>
              </a:ext>
            </a:extLst>
          </p:cNvPr>
          <p:cNvSpPr>
            <a:spLocks noGrp="1"/>
          </p:cNvSpPr>
          <p:nvPr>
            <p:ph idx="11"/>
          </p:nvPr>
        </p:nvSpPr>
        <p:spPr>
          <a:xfrm>
            <a:off x="8165388" y="4085544"/>
            <a:ext cx="3114357" cy="1253466"/>
          </a:xfrm>
        </p:spPr>
        <p:txBody>
          <a:bodyPr/>
          <a:lstStyle>
            <a:lvl1pPr marL="0" indent="0" algn="ctr">
              <a:buSzPct val="95000"/>
              <a:buFontTx/>
              <a:buNone/>
              <a:defRPr/>
            </a:lvl1pPr>
            <a:lvl2pPr marL="514350" indent="-171450">
              <a:buClr>
                <a:schemeClr val="tx2"/>
              </a:buClr>
              <a:buSzPct val="100000"/>
              <a:buFont typeface="Arial" panose="020B0604020202020204" pitchFamily="34" charset="0"/>
              <a:buChar char="•"/>
              <a:defRPr/>
            </a:lvl2pPr>
            <a:lvl3pPr marL="857250" indent="-171450">
              <a:buClr>
                <a:schemeClr val="tx2"/>
              </a:buClr>
              <a:buSzPct val="100000"/>
              <a:buFont typeface="Arial" panose="020B0604020202020204" pitchFamily="34" charset="0"/>
              <a:buChar char="•"/>
              <a:defRPr/>
            </a:lvl3pPr>
            <a:lvl4pPr marL="1200150" indent="-171450">
              <a:buClr>
                <a:schemeClr val="tx2"/>
              </a:buClr>
              <a:buSzPct val="100000"/>
              <a:buFont typeface="Arial" panose="020B0604020202020204" pitchFamily="34" charset="0"/>
              <a:buChar char="•"/>
              <a:defRPr/>
            </a:lvl4pPr>
            <a:lvl5pPr marL="1543050" indent="-171450">
              <a:buClr>
                <a:schemeClr val="tx2"/>
              </a:buClr>
              <a:buSzPct val="100000"/>
              <a:buFont typeface="Arial" panose="020B0604020202020204" pitchFamily="34" charset="0"/>
              <a:buChar char="•"/>
              <a:defRPr/>
            </a:lvl5pPr>
          </a:lstStyle>
          <a:p>
            <a:pPr lvl="0"/>
            <a:r>
              <a:rPr lang="en-US"/>
              <a:t>Click to edit Master text styles</a:t>
            </a:r>
          </a:p>
        </p:txBody>
      </p:sp>
      <p:sp>
        <p:nvSpPr>
          <p:cNvPr id="23" name="Rectangle 22">
            <a:extLst>
              <a:ext uri="{FF2B5EF4-FFF2-40B4-BE49-F238E27FC236}">
                <a16:creationId xmlns:a16="http://schemas.microsoft.com/office/drawing/2014/main" id="{3C795DBD-2E89-40A3-A0B1-B01702F8EF23}"/>
              </a:ext>
            </a:extLst>
          </p:cNvPr>
          <p:cNvSpPr/>
          <p:nvPr userDrawn="1"/>
        </p:nvSpPr>
        <p:spPr>
          <a:xfrm>
            <a:off x="0" y="6389512"/>
            <a:ext cx="12192000" cy="468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0" i="0">
              <a:latin typeface="Arial" panose="020B0604020202020204" pitchFamily="34" charset="0"/>
            </a:endParaRPr>
          </a:p>
        </p:txBody>
      </p:sp>
      <p:pic>
        <p:nvPicPr>
          <p:cNvPr id="24" name="Picture 23" descr="Background pattern&#10;&#10;Description automatically generated">
            <a:extLst>
              <a:ext uri="{FF2B5EF4-FFF2-40B4-BE49-F238E27FC236}">
                <a16:creationId xmlns:a16="http://schemas.microsoft.com/office/drawing/2014/main" id="{E825B3D7-AFD1-450C-81FD-DE09C2638FD1}"/>
              </a:ext>
            </a:extLst>
          </p:cNvPr>
          <p:cNvPicPr>
            <a:picLocks noChangeAspect="1"/>
          </p:cNvPicPr>
          <p:nvPr userDrawn="1"/>
        </p:nvPicPr>
        <p:blipFill rotWithShape="1">
          <a:blip r:embed="rId5">
            <a:alphaModFix amt="55000"/>
          </a:blip>
          <a:srcRect l="7265" t="10945" r="7265" b="83742"/>
          <a:stretch/>
        </p:blipFill>
        <p:spPr>
          <a:xfrm>
            <a:off x="0" y="6391656"/>
            <a:ext cx="12192000" cy="466344"/>
          </a:xfrm>
          <a:prstGeom prst="rect">
            <a:avLst/>
          </a:prstGeom>
        </p:spPr>
      </p:pic>
      <p:pic>
        <p:nvPicPr>
          <p:cNvPr id="26" name="Picture 25" descr="Logo&#10;&#10;Description automatically generated">
            <a:extLst>
              <a:ext uri="{FF2B5EF4-FFF2-40B4-BE49-F238E27FC236}">
                <a16:creationId xmlns:a16="http://schemas.microsoft.com/office/drawing/2014/main" id="{E34DC9BE-3E38-4043-AD38-CC00BD5CBB4E}"/>
              </a:ext>
            </a:extLst>
          </p:cNvPr>
          <p:cNvPicPr>
            <a:picLocks noChangeAspect="1"/>
          </p:cNvPicPr>
          <p:nvPr userDrawn="1"/>
        </p:nvPicPr>
        <p:blipFill>
          <a:blip r:embed="rId6"/>
          <a:stretch>
            <a:fillRect/>
          </a:stretch>
        </p:blipFill>
        <p:spPr>
          <a:xfrm>
            <a:off x="832799" y="6123617"/>
            <a:ext cx="1547864" cy="736848"/>
          </a:xfrm>
          <a:prstGeom prst="rect">
            <a:avLst/>
          </a:prstGeom>
        </p:spPr>
      </p:pic>
    </p:spTree>
    <p:extLst>
      <p:ext uri="{BB962C8B-B14F-4D97-AF65-F5344CB8AC3E}">
        <p14:creationId xmlns:p14="http://schemas.microsoft.com/office/powerpoint/2010/main" val="15361241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ie Chart - Gold Patter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AAEF4-B950-814D-A811-CD17BDDF049C}"/>
              </a:ext>
            </a:extLst>
          </p:cNvPr>
          <p:cNvSpPr>
            <a:spLocks noGrp="1"/>
          </p:cNvSpPr>
          <p:nvPr>
            <p:ph type="title"/>
          </p:nvPr>
        </p:nvSpPr>
        <p:spPr>
          <a:xfrm>
            <a:off x="739345" y="494273"/>
            <a:ext cx="10515600" cy="869089"/>
          </a:xfrm>
        </p:spPr>
        <p:txBody>
          <a:bodyPr/>
          <a:lstStyle/>
          <a:p>
            <a:r>
              <a:rPr lang="en-US"/>
              <a:t>Click to edit Master title style</a:t>
            </a:r>
          </a:p>
        </p:txBody>
      </p:sp>
      <p:cxnSp>
        <p:nvCxnSpPr>
          <p:cNvPr id="8" name="Straight Connector 7">
            <a:extLst>
              <a:ext uri="{FF2B5EF4-FFF2-40B4-BE49-F238E27FC236}">
                <a16:creationId xmlns:a16="http://schemas.microsoft.com/office/drawing/2014/main" id="{CBB5BDD8-8221-F040-8AE0-3F33C4E24CA0}"/>
              </a:ext>
            </a:extLst>
          </p:cNvPr>
          <p:cNvCxnSpPr>
            <a:cxnSpLocks/>
          </p:cNvCxnSpPr>
          <p:nvPr userDrawn="1"/>
        </p:nvCxnSpPr>
        <p:spPr>
          <a:xfrm>
            <a:off x="838201"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cx1="http://schemas.microsoft.com/office/drawing/2015/9/8/chartex">
        <mc:Choice Requires="cx1">
          <p:graphicFrame>
            <p:nvGraphicFramePr>
              <p:cNvPr id="10" name="Chart 9">
                <a:extLst>
                  <a:ext uri="{FF2B5EF4-FFF2-40B4-BE49-F238E27FC236}">
                    <a16:creationId xmlns:a16="http://schemas.microsoft.com/office/drawing/2014/main" id="{2DFF635D-5AC8-4EC6-88B3-5D8FAADDD233}"/>
                  </a:ext>
                </a:extLst>
              </p:cNvPr>
              <p:cNvGraphicFramePr/>
              <p:nvPr userDrawn="1">
                <p:extLst>
                  <p:ext uri="{D42A27DB-BD31-4B8C-83A1-F6EECF244321}">
                    <p14:modId xmlns:p14="http://schemas.microsoft.com/office/powerpoint/2010/main" val="1030534590"/>
                  </p:ext>
                </p:extLst>
              </p:nvPr>
            </p:nvGraphicFramePr>
            <p:xfrm>
              <a:off x="1011709" y="1629257"/>
              <a:ext cx="5484341" cy="4371539"/>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10" name="Chart 9">
                <a:extLst>
                  <a:ext uri="{FF2B5EF4-FFF2-40B4-BE49-F238E27FC236}">
                    <a16:creationId xmlns:a16="http://schemas.microsoft.com/office/drawing/2014/main" id="{2DFF635D-5AC8-4EC6-88B3-5D8FAADDD233}"/>
                  </a:ext>
                </a:extLst>
              </p:cNvPr>
              <p:cNvPicPr>
                <a:picLocks noGrp="1" noRot="1" noChangeAspect="1" noMove="1" noResize="1" noEditPoints="1" noAdjustHandles="1" noChangeArrowheads="1" noChangeShapeType="1"/>
              </p:cNvPicPr>
              <p:nvPr/>
            </p:nvPicPr>
            <p:blipFill>
              <a:blip r:embed="rId3"/>
              <a:stretch>
                <a:fillRect/>
              </a:stretch>
            </p:blipFill>
            <p:spPr>
              <a:xfrm>
                <a:off x="1011709" y="1629257"/>
                <a:ext cx="5484341" cy="4371539"/>
              </a:xfrm>
              <a:prstGeom prst="rect">
                <a:avLst/>
              </a:prstGeom>
            </p:spPr>
          </p:pic>
        </mc:Fallback>
      </mc:AlternateContent>
      <p:sp>
        <p:nvSpPr>
          <p:cNvPr id="13" name="Content Placeholder 2">
            <a:extLst>
              <a:ext uri="{FF2B5EF4-FFF2-40B4-BE49-F238E27FC236}">
                <a16:creationId xmlns:a16="http://schemas.microsoft.com/office/drawing/2014/main" id="{A15E76A2-32E1-4A7D-8169-8AC88E9A9C65}"/>
              </a:ext>
            </a:extLst>
          </p:cNvPr>
          <p:cNvSpPr>
            <a:spLocks noGrp="1"/>
          </p:cNvSpPr>
          <p:nvPr>
            <p:ph idx="1"/>
          </p:nvPr>
        </p:nvSpPr>
        <p:spPr>
          <a:xfrm>
            <a:off x="6848475" y="1629257"/>
            <a:ext cx="4355552" cy="4371539"/>
          </a:xfrm>
        </p:spPr>
        <p:txBody>
          <a:bodyPr/>
          <a:lstStyle>
            <a:lvl1pPr marL="171450" indent="-171450">
              <a:buSzPct val="95000"/>
              <a:buFontTx/>
              <a:buBlip>
                <a:blip r:embed="rId4"/>
              </a:buBlip>
              <a:defRPr/>
            </a:lvl1pPr>
            <a:lvl2pPr marL="514350" indent="-171450">
              <a:buClr>
                <a:schemeClr val="tx2"/>
              </a:buClr>
              <a:buSzPct val="100000"/>
              <a:buFont typeface="Arial" panose="020B0604020202020204" pitchFamily="34" charset="0"/>
              <a:buChar char="•"/>
              <a:defRPr/>
            </a:lvl2pPr>
            <a:lvl3pPr marL="857250" indent="-171450">
              <a:buClr>
                <a:schemeClr val="tx2"/>
              </a:buClr>
              <a:buSzPct val="100000"/>
              <a:buFont typeface="Arial" panose="020B0604020202020204" pitchFamily="34" charset="0"/>
              <a:buChar char="•"/>
              <a:defRPr/>
            </a:lvl3pPr>
            <a:lvl4pPr marL="1200150" indent="-171450">
              <a:buClr>
                <a:schemeClr val="tx2"/>
              </a:buClr>
              <a:buSzPct val="100000"/>
              <a:buFont typeface="Arial" panose="020B0604020202020204" pitchFamily="34" charset="0"/>
              <a:buChar char="•"/>
              <a:defRPr/>
            </a:lvl4pPr>
            <a:lvl5pPr marL="1543050" indent="-171450">
              <a:buClr>
                <a:schemeClr val="tx2"/>
              </a:buClr>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Rectangle 18">
            <a:extLst>
              <a:ext uri="{FF2B5EF4-FFF2-40B4-BE49-F238E27FC236}">
                <a16:creationId xmlns:a16="http://schemas.microsoft.com/office/drawing/2014/main" id="{1DAB3E19-C694-48C9-A075-30AE03F41ABD}"/>
              </a:ext>
            </a:extLst>
          </p:cNvPr>
          <p:cNvSpPr/>
          <p:nvPr userDrawn="1"/>
        </p:nvSpPr>
        <p:spPr>
          <a:xfrm>
            <a:off x="0" y="6389512"/>
            <a:ext cx="12192000" cy="468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0" i="0">
              <a:latin typeface="Arial" panose="020B0604020202020204" pitchFamily="34" charset="0"/>
            </a:endParaRPr>
          </a:p>
        </p:txBody>
      </p:sp>
      <p:pic>
        <p:nvPicPr>
          <p:cNvPr id="20" name="Picture 19" descr="Background pattern&#10;&#10;Description automatically generated">
            <a:extLst>
              <a:ext uri="{FF2B5EF4-FFF2-40B4-BE49-F238E27FC236}">
                <a16:creationId xmlns:a16="http://schemas.microsoft.com/office/drawing/2014/main" id="{2CD37670-6197-46CB-97A3-9C572004191E}"/>
              </a:ext>
            </a:extLst>
          </p:cNvPr>
          <p:cNvPicPr>
            <a:picLocks noChangeAspect="1"/>
          </p:cNvPicPr>
          <p:nvPr userDrawn="1"/>
        </p:nvPicPr>
        <p:blipFill rotWithShape="1">
          <a:blip r:embed="rId5">
            <a:alphaModFix amt="55000"/>
          </a:blip>
          <a:srcRect l="7265" t="10945" r="7265" b="83742"/>
          <a:stretch/>
        </p:blipFill>
        <p:spPr>
          <a:xfrm>
            <a:off x="0" y="6391656"/>
            <a:ext cx="12192000" cy="466344"/>
          </a:xfrm>
          <a:prstGeom prst="rect">
            <a:avLst/>
          </a:prstGeom>
        </p:spPr>
      </p:pic>
      <p:pic>
        <p:nvPicPr>
          <p:cNvPr id="22" name="Picture 21" descr="Logo&#10;&#10;Description automatically generated">
            <a:extLst>
              <a:ext uri="{FF2B5EF4-FFF2-40B4-BE49-F238E27FC236}">
                <a16:creationId xmlns:a16="http://schemas.microsoft.com/office/drawing/2014/main" id="{CB013546-09D8-42CB-A9E9-447DCF70E221}"/>
              </a:ext>
            </a:extLst>
          </p:cNvPr>
          <p:cNvPicPr>
            <a:picLocks noChangeAspect="1"/>
          </p:cNvPicPr>
          <p:nvPr userDrawn="1"/>
        </p:nvPicPr>
        <p:blipFill>
          <a:blip r:embed="rId6"/>
          <a:stretch>
            <a:fillRect/>
          </a:stretch>
        </p:blipFill>
        <p:spPr>
          <a:xfrm>
            <a:off x="832799" y="6123617"/>
            <a:ext cx="1547864" cy="736848"/>
          </a:xfrm>
          <a:prstGeom prst="rect">
            <a:avLst/>
          </a:prstGeom>
        </p:spPr>
      </p:pic>
    </p:spTree>
    <p:extLst>
      <p:ext uri="{BB962C8B-B14F-4D97-AF65-F5344CB8AC3E}">
        <p14:creationId xmlns:p14="http://schemas.microsoft.com/office/powerpoint/2010/main" val="42270655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Slide Gold Pattern">
    <p:bg>
      <p:bgPr>
        <a:solidFill>
          <a:schemeClr val="accent1"/>
        </a:soli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9BB63A72-0B5A-47DE-A36D-6602070F570A}"/>
              </a:ext>
            </a:extLst>
          </p:cNvPr>
          <p:cNvPicPr>
            <a:picLocks noChangeAspect="1"/>
          </p:cNvPicPr>
          <p:nvPr userDrawn="1"/>
        </p:nvPicPr>
        <p:blipFill rotWithShape="1">
          <a:blip r:embed="rId2">
            <a:alphaModFix amt="55000"/>
          </a:blip>
          <a:srcRect l="1" t="1" r="31995" b="32272"/>
          <a:stretch/>
        </p:blipFill>
        <p:spPr>
          <a:xfrm>
            <a:off x="-1" y="-1"/>
            <a:ext cx="12188952" cy="6858000"/>
          </a:xfrm>
          <a:prstGeom prst="rect">
            <a:avLst/>
          </a:prstGeom>
        </p:spPr>
      </p:pic>
      <p:sp>
        <p:nvSpPr>
          <p:cNvPr id="19" name="Title 1">
            <a:extLst>
              <a:ext uri="{FF2B5EF4-FFF2-40B4-BE49-F238E27FC236}">
                <a16:creationId xmlns:a16="http://schemas.microsoft.com/office/drawing/2014/main" id="{AC533B8E-DBF3-664D-901D-8735DE775212}"/>
              </a:ext>
            </a:extLst>
          </p:cNvPr>
          <p:cNvSpPr>
            <a:spLocks noGrp="1"/>
          </p:cNvSpPr>
          <p:nvPr>
            <p:ph type="ctrTitle" hasCustomPrompt="1"/>
          </p:nvPr>
        </p:nvSpPr>
        <p:spPr>
          <a:xfrm>
            <a:off x="838199" y="3367174"/>
            <a:ext cx="9144000" cy="1843238"/>
          </a:xfrm>
        </p:spPr>
        <p:txBody>
          <a:bodyPr anchor="t" anchorCtr="0">
            <a:normAutofit/>
          </a:bodyPr>
          <a:lstStyle>
            <a:lvl1pPr algn="l">
              <a:defRPr sz="6000" b="1">
                <a:solidFill>
                  <a:schemeClr val="tx1"/>
                </a:solidFill>
                <a:latin typeface="Arial" panose="020B0604020202020204" pitchFamily="34" charset="0"/>
                <a:cs typeface="Arial" panose="020B0604020202020204" pitchFamily="34" charset="0"/>
              </a:defRPr>
            </a:lvl1pPr>
          </a:lstStyle>
          <a:p>
            <a:r>
              <a:rPr lang="en-US"/>
              <a:t>Closing Slide Header</a:t>
            </a:r>
          </a:p>
        </p:txBody>
      </p:sp>
      <p:sp>
        <p:nvSpPr>
          <p:cNvPr id="20" name="Footer Placeholder 4">
            <a:extLst>
              <a:ext uri="{FF2B5EF4-FFF2-40B4-BE49-F238E27FC236}">
                <a16:creationId xmlns:a16="http://schemas.microsoft.com/office/drawing/2014/main" id="{4D36833F-B2C7-1C49-9947-A60C1ACB0296}"/>
              </a:ext>
            </a:extLst>
          </p:cNvPr>
          <p:cNvSpPr>
            <a:spLocks noGrp="1"/>
          </p:cNvSpPr>
          <p:nvPr>
            <p:ph type="ftr" sz="quarter" idx="3"/>
          </p:nvPr>
        </p:nvSpPr>
        <p:spPr>
          <a:xfrm>
            <a:off x="850557" y="2463765"/>
            <a:ext cx="8684173" cy="365125"/>
          </a:xfrm>
          <a:prstGeom prst="rect">
            <a:avLst/>
          </a:prstGeom>
          <a:noFill/>
        </p:spPr>
        <p:txBody>
          <a:bodyPr vert="horz" lIns="91440" tIns="45720" rIns="91440" bIns="45720" rtlCol="0" anchor="ctr"/>
          <a:lstStyle>
            <a:lvl1pPr algn="l">
              <a:defRPr sz="2400" b="0">
                <a:solidFill>
                  <a:schemeClr val="tx1"/>
                </a:solidFill>
              </a:defRPr>
            </a:lvl1pPr>
          </a:lstStyle>
          <a:p>
            <a:r>
              <a:rPr lang="en-US"/>
              <a:t>Tippie College of Business</a:t>
            </a:r>
          </a:p>
        </p:txBody>
      </p:sp>
      <p:cxnSp>
        <p:nvCxnSpPr>
          <p:cNvPr id="21" name="Straight Connector 20">
            <a:extLst>
              <a:ext uri="{FF2B5EF4-FFF2-40B4-BE49-F238E27FC236}">
                <a16:creationId xmlns:a16="http://schemas.microsoft.com/office/drawing/2014/main" id="{4F7216A4-2452-1B4B-AE0D-122E7F5A5965}"/>
              </a:ext>
            </a:extLst>
          </p:cNvPr>
          <p:cNvCxnSpPr>
            <a:cxnSpLocks/>
          </p:cNvCxnSpPr>
          <p:nvPr userDrawn="1"/>
        </p:nvCxnSpPr>
        <p:spPr>
          <a:xfrm>
            <a:off x="974127" y="3029213"/>
            <a:ext cx="768531"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5" descr="Logo&#10;&#10;Description automatically generated">
            <a:extLst>
              <a:ext uri="{FF2B5EF4-FFF2-40B4-BE49-F238E27FC236}">
                <a16:creationId xmlns:a16="http://schemas.microsoft.com/office/drawing/2014/main" id="{3C066EB6-8972-48C9-A2D4-06C14DDFA986}"/>
              </a:ext>
            </a:extLst>
          </p:cNvPr>
          <p:cNvPicPr>
            <a:picLocks noChangeAspect="1"/>
          </p:cNvPicPr>
          <p:nvPr userDrawn="1"/>
        </p:nvPicPr>
        <p:blipFill>
          <a:blip r:embed="rId3"/>
          <a:stretch>
            <a:fillRect/>
          </a:stretch>
        </p:blipFill>
        <p:spPr>
          <a:xfrm>
            <a:off x="8635313" y="1"/>
            <a:ext cx="2693773" cy="1282349"/>
          </a:xfrm>
          <a:prstGeom prst="rect">
            <a:avLst/>
          </a:prstGeom>
        </p:spPr>
      </p:pic>
    </p:spTree>
    <p:extLst>
      <p:ext uri="{BB962C8B-B14F-4D97-AF65-F5344CB8AC3E}">
        <p14:creationId xmlns:p14="http://schemas.microsoft.com/office/powerpoint/2010/main" val="23736553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ogo Only Slide Gold">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A6F581-218F-42A6-9E2C-C1DB4078E314}"/>
              </a:ext>
            </a:extLst>
          </p:cNvPr>
          <p:cNvPicPr>
            <a:picLocks noChangeAspect="1"/>
          </p:cNvPicPr>
          <p:nvPr userDrawn="1"/>
        </p:nvPicPr>
        <p:blipFill>
          <a:blip r:embed="rId2"/>
          <a:stretch>
            <a:fillRect/>
          </a:stretch>
        </p:blipFill>
        <p:spPr>
          <a:xfrm>
            <a:off x="2286000" y="1524000"/>
            <a:ext cx="7620000" cy="3810000"/>
          </a:xfrm>
          <a:prstGeom prst="rect">
            <a:avLst/>
          </a:prstGeom>
        </p:spPr>
      </p:pic>
    </p:spTree>
    <p:extLst>
      <p:ext uri="{BB962C8B-B14F-4D97-AF65-F5344CB8AC3E}">
        <p14:creationId xmlns:p14="http://schemas.microsoft.com/office/powerpoint/2010/main" val="36997058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ection Slide – Photo Background">
    <p:bg>
      <p:bgPr>
        <a:solidFill>
          <a:schemeClr val="bg1"/>
        </a:solidFill>
        <a:effectLst/>
      </p:bgPr>
    </p:bg>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5FFEA7CF-83E7-764C-ABBA-82BBDBDAEC0D}"/>
              </a:ext>
            </a:extLst>
          </p:cNvPr>
          <p:cNvSpPr>
            <a:spLocks noGrp="1"/>
          </p:cNvSpPr>
          <p:nvPr>
            <p:ph type="pic" sz="quarter" idx="11"/>
          </p:nvPr>
        </p:nvSpPr>
        <p:spPr>
          <a:xfrm>
            <a:off x="0" y="0"/>
            <a:ext cx="12192000" cy="6858000"/>
          </a:xfrm>
        </p:spPr>
        <p:txBody>
          <a:bodyPr anchor="ctr" anchorCtr="0"/>
          <a:lstStyle>
            <a:lvl1pPr marL="0" indent="0" algn="ctr">
              <a:buNone/>
              <a:defRPr>
                <a:solidFill>
                  <a:schemeClr val="accent3"/>
                </a:solidFill>
              </a:defRPr>
            </a:lvl1pPr>
          </a:lstStyle>
          <a:p>
            <a:r>
              <a:rPr lang="en-US"/>
              <a:t>Click icon to add picture</a:t>
            </a:r>
          </a:p>
        </p:txBody>
      </p:sp>
      <p:sp>
        <p:nvSpPr>
          <p:cNvPr id="7" name="Text Placeholder 6">
            <a:extLst>
              <a:ext uri="{FF2B5EF4-FFF2-40B4-BE49-F238E27FC236}">
                <a16:creationId xmlns:a16="http://schemas.microsoft.com/office/drawing/2014/main" id="{8E5B506F-BBA1-9842-893B-0EB9BFBD1D66}"/>
              </a:ext>
            </a:extLst>
          </p:cNvPr>
          <p:cNvSpPr>
            <a:spLocks noGrp="1"/>
          </p:cNvSpPr>
          <p:nvPr>
            <p:ph type="body" sz="quarter" idx="12" hasCustomPrompt="1"/>
          </p:nvPr>
        </p:nvSpPr>
        <p:spPr>
          <a:xfrm>
            <a:off x="1072634" y="2316952"/>
            <a:ext cx="4769254" cy="707886"/>
          </a:xfrm>
          <a:solidFill>
            <a:schemeClr val="accent1"/>
          </a:solidFill>
        </p:spPr>
        <p:txBody>
          <a:bodyPr vert="horz" wrap="none" lIns="91440" anchor="ctr" anchorCtr="0">
            <a:spAutoFit/>
          </a:bodyPr>
          <a:lstStyle>
            <a:lvl1pPr marL="0" indent="0">
              <a:buNone/>
              <a:defRPr sz="4000" b="1"/>
            </a:lvl1pPr>
            <a:lvl2pPr marL="457200" indent="0">
              <a:buNone/>
              <a:defRPr/>
            </a:lvl2pPr>
            <a:lvl3pPr marL="914400" indent="0">
              <a:buNone/>
              <a:defRPr/>
            </a:lvl3pPr>
            <a:lvl4pPr marL="1371600" indent="0">
              <a:buNone/>
              <a:defRPr/>
            </a:lvl4pPr>
            <a:lvl5pPr marL="1828800" indent="0">
              <a:buNone/>
              <a:defRPr/>
            </a:lvl5pPr>
          </a:lstStyle>
          <a:p>
            <a:pPr lvl="0"/>
            <a:r>
              <a:rPr lang="en-US"/>
              <a:t>SECTION HEADER</a:t>
            </a:r>
          </a:p>
        </p:txBody>
      </p:sp>
    </p:spTree>
    <p:extLst>
      <p:ext uri="{BB962C8B-B14F-4D97-AF65-F5344CB8AC3E}">
        <p14:creationId xmlns:p14="http://schemas.microsoft.com/office/powerpoint/2010/main" val="41412165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buClrTx/>
            </a:lvl1pPr>
            <a:lvl2pPr>
              <a:buClrTx/>
            </a:lvl2pPr>
            <a:lvl3pPr>
              <a:buClrTx/>
            </a:lvl3pPr>
            <a:lvl4pPr>
              <a:buClrTx/>
            </a:lvl4pPr>
            <a:lvl5pPr>
              <a:buClrTx/>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27604253"/>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889000" y="1149350"/>
            <a:ext cx="10414000" cy="2324100"/>
          </a:xfrm>
          <a:prstGeom prst="rect">
            <a:avLst/>
          </a:prstGeom>
        </p:spPr>
        <p:txBody>
          <a:bodyPr anchor="b"/>
          <a:lstStyle/>
          <a:p>
            <a:r>
              <a:t>Title Text</a:t>
            </a:r>
          </a:p>
        </p:txBody>
      </p:sp>
      <p:sp>
        <p:nvSpPr>
          <p:cNvPr id="12" name="Body Level One…"/>
          <p:cNvSpPr txBox="1">
            <a:spLocks noGrp="1"/>
          </p:cNvSpPr>
          <p:nvPr>
            <p:ph type="body" sz="quarter" idx="1"/>
          </p:nvPr>
        </p:nvSpPr>
        <p:spPr>
          <a:xfrm>
            <a:off x="889000" y="3536950"/>
            <a:ext cx="10414000" cy="793750"/>
          </a:xfrm>
          <a:prstGeom prst="rect">
            <a:avLst/>
          </a:prstGeom>
        </p:spPr>
        <p:txBody>
          <a:bodyPr anchor="t"/>
          <a:lstStyle>
            <a:lvl1pPr marL="0" indent="0" algn="ctr">
              <a:spcBef>
                <a:spcPts val="0"/>
              </a:spcBef>
              <a:buClrTx/>
              <a:buSzTx/>
              <a:buNone/>
              <a:defRPr sz="2700"/>
            </a:lvl1pPr>
            <a:lvl2pPr marL="0" indent="0" algn="ctr">
              <a:spcBef>
                <a:spcPts val="0"/>
              </a:spcBef>
              <a:buClrTx/>
              <a:buSzTx/>
              <a:buNone/>
              <a:defRPr sz="2700"/>
            </a:lvl2pPr>
            <a:lvl3pPr marL="0" indent="0" algn="ctr">
              <a:spcBef>
                <a:spcPts val="0"/>
              </a:spcBef>
              <a:buClrTx/>
              <a:buSzTx/>
              <a:buNone/>
              <a:defRPr sz="2700"/>
            </a:lvl3pPr>
            <a:lvl4pPr marL="0" indent="0" algn="ctr">
              <a:spcBef>
                <a:spcPts val="0"/>
              </a:spcBef>
              <a:buClrTx/>
              <a:buSzTx/>
              <a:buNone/>
              <a:defRPr sz="2700"/>
            </a:lvl4pPr>
            <a:lvl5pPr marL="0" indent="0" algn="ctr">
              <a:spcBef>
                <a:spcPts val="0"/>
              </a:spcBef>
              <a:buClrTx/>
              <a:buSzTx/>
              <a:buNone/>
              <a:defRPr sz="27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00409616"/>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53054712"/>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A39F0AE-21FF-4F74-9034-8D41907FCA40}" type="datetimeFigureOut">
              <a:rPr lang="en-US" smtClean="0"/>
              <a:t>12/1/2023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F20442-7351-4DC0-B238-61318D50CC8B}" type="slidenum">
              <a:rPr lang="en-US" smtClean="0"/>
              <a:t>‹#›</a:t>
            </a:fld>
            <a:endParaRPr lang="en-US"/>
          </a:p>
        </p:txBody>
      </p:sp>
    </p:spTree>
    <p:extLst>
      <p:ext uri="{BB962C8B-B14F-4D97-AF65-F5344CB8AC3E}">
        <p14:creationId xmlns:p14="http://schemas.microsoft.com/office/powerpoint/2010/main" val="249014206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Section Slide – Solid Black">
    <p:bg>
      <p:bgPr>
        <a:solidFill>
          <a:schemeClr val="tx1"/>
        </a:solidFill>
        <a:effectLst/>
      </p:bgPr>
    </p:bg>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055E247-542B-D541-8F36-DBA97343BC92}"/>
              </a:ext>
            </a:extLst>
          </p:cNvPr>
          <p:cNvSpPr>
            <a:spLocks noGrp="1"/>
          </p:cNvSpPr>
          <p:nvPr>
            <p:ph type="subTitle" idx="1" hasCustomPrompt="1"/>
          </p:nvPr>
        </p:nvSpPr>
        <p:spPr>
          <a:xfrm>
            <a:off x="838199" y="3637441"/>
            <a:ext cx="9144000" cy="407460"/>
          </a:xfrm>
        </p:spPr>
        <p:txBody>
          <a:bodyPr/>
          <a:lstStyle>
            <a:lvl1pPr marL="0" indent="0" algn="l">
              <a:buNone/>
              <a:defRPr sz="24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SECTION SUBTITLE</a:t>
            </a:r>
          </a:p>
        </p:txBody>
      </p:sp>
      <p:cxnSp>
        <p:nvCxnSpPr>
          <p:cNvPr id="8" name="Straight Connector 7">
            <a:extLst>
              <a:ext uri="{FF2B5EF4-FFF2-40B4-BE49-F238E27FC236}">
                <a16:creationId xmlns:a16="http://schemas.microsoft.com/office/drawing/2014/main" id="{C4E1A789-3A04-9240-BCEC-3DACF2B52870}"/>
              </a:ext>
            </a:extLst>
          </p:cNvPr>
          <p:cNvCxnSpPr>
            <a:cxnSpLocks/>
          </p:cNvCxnSpPr>
          <p:nvPr userDrawn="1"/>
        </p:nvCxnSpPr>
        <p:spPr>
          <a:xfrm>
            <a:off x="974126" y="2450876"/>
            <a:ext cx="76853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838199" y="2677626"/>
            <a:ext cx="9144000" cy="992326"/>
          </a:xfrm>
        </p:spPr>
        <p:txBody>
          <a:bodyPr anchor="t" anchorCtr="0">
            <a:normAutofit/>
          </a:bodyPr>
          <a:lstStyle>
            <a:lvl1pPr algn="l">
              <a:defRPr sz="6000" b="1">
                <a:solidFill>
                  <a:schemeClr val="bg1"/>
                </a:solidFill>
                <a:latin typeface="Arial" panose="020B0604020202020204" pitchFamily="34" charset="0"/>
                <a:cs typeface="Arial" panose="020B0604020202020204" pitchFamily="34" charset="0"/>
              </a:defRPr>
            </a:lvl1pPr>
          </a:lstStyle>
          <a:p>
            <a:r>
              <a:rPr lang="en-US"/>
              <a:t>Section Header</a:t>
            </a:r>
          </a:p>
        </p:txBody>
      </p:sp>
    </p:spTree>
    <p:extLst>
      <p:ext uri="{BB962C8B-B14F-4D97-AF65-F5344CB8AC3E}">
        <p14:creationId xmlns:p14="http://schemas.microsoft.com/office/powerpoint/2010/main" val="2474204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8637E-A8ED-B82B-4220-8F8F361F6D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78B658-AC73-AB62-8772-51BE5697BC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0ED1E9A-8CA8-324C-E6E6-60CA1506DB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A84D56-A239-95B1-FA92-035B1D25BF73}"/>
              </a:ext>
            </a:extLst>
          </p:cNvPr>
          <p:cNvSpPr>
            <a:spLocks noGrp="1"/>
          </p:cNvSpPr>
          <p:nvPr>
            <p:ph type="dt" sz="half" idx="10"/>
          </p:nvPr>
        </p:nvSpPr>
        <p:spPr/>
        <p:txBody>
          <a:bodyPr/>
          <a:lstStyle/>
          <a:p>
            <a:fld id="{54EBB814-DFCB-7F4D-A2F3-0F981C27B66B}" type="datetimeFigureOut">
              <a:rPr lang="en-US" smtClean="0"/>
              <a:t>12/1/2023</a:t>
            </a:fld>
            <a:endParaRPr lang="en-US"/>
          </a:p>
        </p:txBody>
      </p:sp>
      <p:sp>
        <p:nvSpPr>
          <p:cNvPr id="6" name="Footer Placeholder 5">
            <a:extLst>
              <a:ext uri="{FF2B5EF4-FFF2-40B4-BE49-F238E27FC236}">
                <a16:creationId xmlns:a16="http://schemas.microsoft.com/office/drawing/2014/main" id="{FBFDAEA8-B76F-B8E3-284E-7496207761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D17CB8-8DE4-622D-7082-9BFDF768BA7A}"/>
              </a:ext>
            </a:extLst>
          </p:cNvPr>
          <p:cNvSpPr>
            <a:spLocks noGrp="1"/>
          </p:cNvSpPr>
          <p:nvPr>
            <p:ph type="sldNum" sz="quarter" idx="12"/>
          </p:nvPr>
        </p:nvSpPr>
        <p:spPr/>
        <p:txBody>
          <a:bodyPr/>
          <a:lstStyle/>
          <a:p>
            <a:fld id="{869A3879-798C-9A4D-A664-96A35FB39553}" type="slidenum">
              <a:rPr lang="en-US" smtClean="0"/>
              <a:t>‹#›</a:t>
            </a:fld>
            <a:endParaRPr lang="en-US"/>
          </a:p>
        </p:txBody>
      </p:sp>
    </p:spTree>
    <p:extLst>
      <p:ext uri="{BB962C8B-B14F-4D97-AF65-F5344CB8AC3E}">
        <p14:creationId xmlns:p14="http://schemas.microsoft.com/office/powerpoint/2010/main" val="1973187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68FD2-72D2-CC9B-2177-64B030C8AAE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141CF0-080D-2CD6-A2DC-645BED71EF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E8FF92-ACAB-8DD6-E813-6F1B648051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0E83DA6-0C75-AC57-EDF2-54FD2B0113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4C2766-A093-7438-FE0B-FB1FFEBC815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F8060C4-E773-0B4F-468D-E61DFE8987A3}"/>
              </a:ext>
            </a:extLst>
          </p:cNvPr>
          <p:cNvSpPr>
            <a:spLocks noGrp="1"/>
          </p:cNvSpPr>
          <p:nvPr>
            <p:ph type="dt" sz="half" idx="10"/>
          </p:nvPr>
        </p:nvSpPr>
        <p:spPr/>
        <p:txBody>
          <a:bodyPr/>
          <a:lstStyle/>
          <a:p>
            <a:fld id="{54EBB814-DFCB-7F4D-A2F3-0F981C27B66B}" type="datetimeFigureOut">
              <a:rPr lang="en-US" smtClean="0"/>
              <a:t>12/1/2023</a:t>
            </a:fld>
            <a:endParaRPr lang="en-US"/>
          </a:p>
        </p:txBody>
      </p:sp>
      <p:sp>
        <p:nvSpPr>
          <p:cNvPr id="8" name="Footer Placeholder 7">
            <a:extLst>
              <a:ext uri="{FF2B5EF4-FFF2-40B4-BE49-F238E27FC236}">
                <a16:creationId xmlns:a16="http://schemas.microsoft.com/office/drawing/2014/main" id="{0F81BC54-8BA5-6E70-A241-99D7E03B5F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508A01-0113-3655-78EA-05CEC0655E52}"/>
              </a:ext>
            </a:extLst>
          </p:cNvPr>
          <p:cNvSpPr>
            <a:spLocks noGrp="1"/>
          </p:cNvSpPr>
          <p:nvPr>
            <p:ph type="sldNum" sz="quarter" idx="12"/>
          </p:nvPr>
        </p:nvSpPr>
        <p:spPr/>
        <p:txBody>
          <a:bodyPr/>
          <a:lstStyle/>
          <a:p>
            <a:fld id="{869A3879-798C-9A4D-A664-96A35FB39553}" type="slidenum">
              <a:rPr lang="en-US" smtClean="0"/>
              <a:t>‹#›</a:t>
            </a:fld>
            <a:endParaRPr lang="en-US"/>
          </a:p>
        </p:txBody>
      </p:sp>
    </p:spTree>
    <p:extLst>
      <p:ext uri="{BB962C8B-B14F-4D97-AF65-F5344CB8AC3E}">
        <p14:creationId xmlns:p14="http://schemas.microsoft.com/office/powerpoint/2010/main" val="2359463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8B87D-AF1B-3A57-C751-0C0935ED60C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D43BA82-E25C-252C-7365-FA1B80141497}"/>
              </a:ext>
            </a:extLst>
          </p:cNvPr>
          <p:cNvSpPr>
            <a:spLocks noGrp="1"/>
          </p:cNvSpPr>
          <p:nvPr>
            <p:ph type="dt" sz="half" idx="10"/>
          </p:nvPr>
        </p:nvSpPr>
        <p:spPr/>
        <p:txBody>
          <a:bodyPr/>
          <a:lstStyle/>
          <a:p>
            <a:fld id="{54EBB814-DFCB-7F4D-A2F3-0F981C27B66B}" type="datetimeFigureOut">
              <a:rPr lang="en-US" smtClean="0"/>
              <a:t>12/1/2023</a:t>
            </a:fld>
            <a:endParaRPr lang="en-US"/>
          </a:p>
        </p:txBody>
      </p:sp>
      <p:sp>
        <p:nvSpPr>
          <p:cNvPr id="4" name="Footer Placeholder 3">
            <a:extLst>
              <a:ext uri="{FF2B5EF4-FFF2-40B4-BE49-F238E27FC236}">
                <a16:creationId xmlns:a16="http://schemas.microsoft.com/office/drawing/2014/main" id="{B089BCAE-D4E2-CFD8-964B-E7B4A4CEC10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A5782B-2B0A-5635-5271-689EC4CD4BC0}"/>
              </a:ext>
            </a:extLst>
          </p:cNvPr>
          <p:cNvSpPr>
            <a:spLocks noGrp="1"/>
          </p:cNvSpPr>
          <p:nvPr>
            <p:ph type="sldNum" sz="quarter" idx="12"/>
          </p:nvPr>
        </p:nvSpPr>
        <p:spPr/>
        <p:txBody>
          <a:bodyPr/>
          <a:lstStyle/>
          <a:p>
            <a:fld id="{869A3879-798C-9A4D-A664-96A35FB39553}" type="slidenum">
              <a:rPr lang="en-US" smtClean="0"/>
              <a:t>‹#›</a:t>
            </a:fld>
            <a:endParaRPr lang="en-US"/>
          </a:p>
        </p:txBody>
      </p:sp>
    </p:spTree>
    <p:extLst>
      <p:ext uri="{BB962C8B-B14F-4D97-AF65-F5344CB8AC3E}">
        <p14:creationId xmlns:p14="http://schemas.microsoft.com/office/powerpoint/2010/main" val="2177729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901534-7317-CB95-D4DE-2CBA0381C04E}"/>
              </a:ext>
            </a:extLst>
          </p:cNvPr>
          <p:cNvSpPr>
            <a:spLocks noGrp="1"/>
          </p:cNvSpPr>
          <p:nvPr>
            <p:ph type="dt" sz="half" idx="10"/>
          </p:nvPr>
        </p:nvSpPr>
        <p:spPr/>
        <p:txBody>
          <a:bodyPr/>
          <a:lstStyle/>
          <a:p>
            <a:fld id="{54EBB814-DFCB-7F4D-A2F3-0F981C27B66B}" type="datetimeFigureOut">
              <a:rPr lang="en-US" smtClean="0"/>
              <a:t>12/1/2023</a:t>
            </a:fld>
            <a:endParaRPr lang="en-US"/>
          </a:p>
        </p:txBody>
      </p:sp>
      <p:sp>
        <p:nvSpPr>
          <p:cNvPr id="3" name="Footer Placeholder 2">
            <a:extLst>
              <a:ext uri="{FF2B5EF4-FFF2-40B4-BE49-F238E27FC236}">
                <a16:creationId xmlns:a16="http://schemas.microsoft.com/office/drawing/2014/main" id="{B3E3FE03-15F9-04E6-136C-0F76850857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D02727-2DE9-9AEB-531F-0A421B515FA4}"/>
              </a:ext>
            </a:extLst>
          </p:cNvPr>
          <p:cNvSpPr>
            <a:spLocks noGrp="1"/>
          </p:cNvSpPr>
          <p:nvPr>
            <p:ph type="sldNum" sz="quarter" idx="12"/>
          </p:nvPr>
        </p:nvSpPr>
        <p:spPr/>
        <p:txBody>
          <a:bodyPr/>
          <a:lstStyle/>
          <a:p>
            <a:fld id="{869A3879-798C-9A4D-A664-96A35FB39553}" type="slidenum">
              <a:rPr lang="en-US" smtClean="0"/>
              <a:t>‹#›</a:t>
            </a:fld>
            <a:endParaRPr lang="en-US"/>
          </a:p>
        </p:txBody>
      </p:sp>
    </p:spTree>
    <p:extLst>
      <p:ext uri="{BB962C8B-B14F-4D97-AF65-F5344CB8AC3E}">
        <p14:creationId xmlns:p14="http://schemas.microsoft.com/office/powerpoint/2010/main" val="2432588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0ABE-E1D0-10B9-C1AD-422306F313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3916AA8-93CF-3514-EBCA-D97A1E44D3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E66E93-23F0-E27A-B0AC-66DDE99649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6C1BCF-9323-D6B3-825E-EE7A5949AEB0}"/>
              </a:ext>
            </a:extLst>
          </p:cNvPr>
          <p:cNvSpPr>
            <a:spLocks noGrp="1"/>
          </p:cNvSpPr>
          <p:nvPr>
            <p:ph type="dt" sz="half" idx="10"/>
          </p:nvPr>
        </p:nvSpPr>
        <p:spPr/>
        <p:txBody>
          <a:bodyPr/>
          <a:lstStyle/>
          <a:p>
            <a:fld id="{54EBB814-DFCB-7F4D-A2F3-0F981C27B66B}" type="datetimeFigureOut">
              <a:rPr lang="en-US" smtClean="0"/>
              <a:t>12/1/2023</a:t>
            </a:fld>
            <a:endParaRPr lang="en-US"/>
          </a:p>
        </p:txBody>
      </p:sp>
      <p:sp>
        <p:nvSpPr>
          <p:cNvPr id="6" name="Footer Placeholder 5">
            <a:extLst>
              <a:ext uri="{FF2B5EF4-FFF2-40B4-BE49-F238E27FC236}">
                <a16:creationId xmlns:a16="http://schemas.microsoft.com/office/drawing/2014/main" id="{3AFB5F28-FCF5-A910-2F58-F5AD51275E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D60215-5E1E-17A3-BB60-4080D9E7971D}"/>
              </a:ext>
            </a:extLst>
          </p:cNvPr>
          <p:cNvSpPr>
            <a:spLocks noGrp="1"/>
          </p:cNvSpPr>
          <p:nvPr>
            <p:ph type="sldNum" sz="quarter" idx="12"/>
          </p:nvPr>
        </p:nvSpPr>
        <p:spPr/>
        <p:txBody>
          <a:bodyPr/>
          <a:lstStyle/>
          <a:p>
            <a:fld id="{869A3879-798C-9A4D-A664-96A35FB39553}" type="slidenum">
              <a:rPr lang="en-US" smtClean="0"/>
              <a:t>‹#›</a:t>
            </a:fld>
            <a:endParaRPr lang="en-US"/>
          </a:p>
        </p:txBody>
      </p:sp>
    </p:spTree>
    <p:extLst>
      <p:ext uri="{BB962C8B-B14F-4D97-AF65-F5344CB8AC3E}">
        <p14:creationId xmlns:p14="http://schemas.microsoft.com/office/powerpoint/2010/main" val="2645779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A87DC-5192-2064-2777-1AB138222F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D5814E-CD75-5AB1-BB3C-2A79184EC4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FE3D35-4F7E-2569-38F5-A3E0B45559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8DCB33-C862-5B6A-E084-943AAB2E7764}"/>
              </a:ext>
            </a:extLst>
          </p:cNvPr>
          <p:cNvSpPr>
            <a:spLocks noGrp="1"/>
          </p:cNvSpPr>
          <p:nvPr>
            <p:ph type="dt" sz="half" idx="10"/>
          </p:nvPr>
        </p:nvSpPr>
        <p:spPr/>
        <p:txBody>
          <a:bodyPr/>
          <a:lstStyle/>
          <a:p>
            <a:fld id="{54EBB814-DFCB-7F4D-A2F3-0F981C27B66B}" type="datetimeFigureOut">
              <a:rPr lang="en-US" smtClean="0"/>
              <a:t>12/1/2023</a:t>
            </a:fld>
            <a:endParaRPr lang="en-US"/>
          </a:p>
        </p:txBody>
      </p:sp>
      <p:sp>
        <p:nvSpPr>
          <p:cNvPr id="6" name="Footer Placeholder 5">
            <a:extLst>
              <a:ext uri="{FF2B5EF4-FFF2-40B4-BE49-F238E27FC236}">
                <a16:creationId xmlns:a16="http://schemas.microsoft.com/office/drawing/2014/main" id="{D8351F54-9812-8AD3-7AA3-AA8B0FC4A3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3BBD28-E7BE-79CB-9C54-0CE87417AC6A}"/>
              </a:ext>
            </a:extLst>
          </p:cNvPr>
          <p:cNvSpPr>
            <a:spLocks noGrp="1"/>
          </p:cNvSpPr>
          <p:nvPr>
            <p:ph type="sldNum" sz="quarter" idx="12"/>
          </p:nvPr>
        </p:nvSpPr>
        <p:spPr/>
        <p:txBody>
          <a:bodyPr/>
          <a:lstStyle/>
          <a:p>
            <a:fld id="{869A3879-798C-9A4D-A664-96A35FB39553}" type="slidenum">
              <a:rPr lang="en-US" smtClean="0"/>
              <a:t>‹#›</a:t>
            </a:fld>
            <a:endParaRPr lang="en-US"/>
          </a:p>
        </p:txBody>
      </p:sp>
    </p:spTree>
    <p:extLst>
      <p:ext uri="{BB962C8B-B14F-4D97-AF65-F5344CB8AC3E}">
        <p14:creationId xmlns:p14="http://schemas.microsoft.com/office/powerpoint/2010/main" val="2776143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5286E5-EF07-FC3C-3258-6F15AC66FF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0AF9A9-34D7-8430-ECA2-CFCB7C92F9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942F6C-F1EF-6645-EEE3-3F5EBCF9D5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EBB814-DFCB-7F4D-A2F3-0F981C27B66B}" type="datetimeFigureOut">
              <a:rPr lang="en-US" smtClean="0"/>
              <a:t>12/1/2023</a:t>
            </a:fld>
            <a:endParaRPr lang="en-US"/>
          </a:p>
        </p:txBody>
      </p:sp>
      <p:sp>
        <p:nvSpPr>
          <p:cNvPr id="5" name="Footer Placeholder 4">
            <a:extLst>
              <a:ext uri="{FF2B5EF4-FFF2-40B4-BE49-F238E27FC236}">
                <a16:creationId xmlns:a16="http://schemas.microsoft.com/office/drawing/2014/main" id="{2A1CC0DE-4166-A577-5990-487C224974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D2D40AC-ADB7-70E2-6739-FE1BD96E9A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9A3879-798C-9A4D-A664-96A35FB39553}" type="slidenum">
              <a:rPr lang="en-US" smtClean="0"/>
              <a:t>‹#›</a:t>
            </a:fld>
            <a:endParaRPr lang="en-US"/>
          </a:p>
        </p:txBody>
      </p:sp>
    </p:spTree>
    <p:extLst>
      <p:ext uri="{BB962C8B-B14F-4D97-AF65-F5344CB8AC3E}">
        <p14:creationId xmlns:p14="http://schemas.microsoft.com/office/powerpoint/2010/main" val="3432546950"/>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1F4A25-A386-9574-775C-E5E5F9FC352A}"/>
              </a:ext>
            </a:extLst>
          </p:cNvPr>
          <p:cNvSpPr>
            <a:spLocks noGrp="1"/>
          </p:cNvSpPr>
          <p:nvPr>
            <p:ph type="title"/>
          </p:nvPr>
        </p:nvSpPr>
        <p:spPr>
          <a:xfrm>
            <a:off x="1066800" y="936841"/>
            <a:ext cx="8886884" cy="953669"/>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C4F7885F-2B7B-74DB-9996-E0ACEBC9DB25}"/>
              </a:ext>
            </a:extLst>
          </p:cNvPr>
          <p:cNvSpPr>
            <a:spLocks noGrp="1"/>
          </p:cNvSpPr>
          <p:nvPr>
            <p:ph type="body" idx="1"/>
          </p:nvPr>
        </p:nvSpPr>
        <p:spPr>
          <a:xfrm>
            <a:off x="1069848" y="2139696"/>
            <a:ext cx="8883836" cy="36776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04F519-BA47-2B81-CC1C-7E1F119EC69E}"/>
              </a:ext>
            </a:extLst>
          </p:cNvPr>
          <p:cNvSpPr>
            <a:spLocks noGrp="1"/>
          </p:cNvSpPr>
          <p:nvPr>
            <p:ph type="dt" sz="half" idx="2"/>
          </p:nvPr>
        </p:nvSpPr>
        <p:spPr>
          <a:xfrm rot="5400000">
            <a:off x="10477379" y="4629744"/>
            <a:ext cx="2653508" cy="365125"/>
          </a:xfrm>
          <a:prstGeom prst="rect">
            <a:avLst/>
          </a:prstGeom>
        </p:spPr>
        <p:txBody>
          <a:bodyPr vert="horz" lIns="91440" tIns="45720" rIns="91440" bIns="45720" rtlCol="0" anchor="ctr"/>
          <a:lstStyle>
            <a:lvl1pPr algn="r">
              <a:defRPr sz="900">
                <a:solidFill>
                  <a:schemeClr val="tx1"/>
                </a:solidFill>
              </a:defRPr>
            </a:lvl1pPr>
          </a:lstStyle>
          <a:p>
            <a:fld id="{1E351CED-465B-40B5-ADCE-957C918F227B}" type="datetimeFigureOut">
              <a:rPr lang="en-US" smtClean="0"/>
              <a:t>12/1/2023</a:t>
            </a:fld>
            <a:endParaRPr lang="en-US"/>
          </a:p>
        </p:txBody>
      </p:sp>
      <p:sp>
        <p:nvSpPr>
          <p:cNvPr id="5" name="Footer Placeholder 4">
            <a:extLst>
              <a:ext uri="{FF2B5EF4-FFF2-40B4-BE49-F238E27FC236}">
                <a16:creationId xmlns:a16="http://schemas.microsoft.com/office/drawing/2014/main" id="{BE952D7B-C352-1630-4C3D-7D5983C04D4A}"/>
              </a:ext>
            </a:extLst>
          </p:cNvPr>
          <p:cNvSpPr>
            <a:spLocks noGrp="1"/>
          </p:cNvSpPr>
          <p:nvPr>
            <p:ph type="ftr" sz="quarter" idx="3"/>
          </p:nvPr>
        </p:nvSpPr>
        <p:spPr>
          <a:xfrm>
            <a:off x="8610602" y="6318446"/>
            <a:ext cx="2743198" cy="365125"/>
          </a:xfrm>
          <a:prstGeom prst="rect">
            <a:avLst/>
          </a:prstGeom>
        </p:spPr>
        <p:txBody>
          <a:bodyPr vert="horz" lIns="91440" tIns="45720" rIns="91440" bIns="45720" rtlCol="0" anchor="ctr"/>
          <a:lstStyle>
            <a:lvl1pPr algn="r">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F96E04F0-DF9B-480B-CC46-BAE7A81FB7E6}"/>
              </a:ext>
            </a:extLst>
          </p:cNvPr>
          <p:cNvSpPr>
            <a:spLocks noGrp="1"/>
          </p:cNvSpPr>
          <p:nvPr>
            <p:ph type="sldNum" sz="quarter" idx="4"/>
          </p:nvPr>
        </p:nvSpPr>
        <p:spPr>
          <a:xfrm>
            <a:off x="11353800" y="6318446"/>
            <a:ext cx="615696" cy="365125"/>
          </a:xfrm>
          <a:prstGeom prst="rect">
            <a:avLst/>
          </a:prstGeom>
        </p:spPr>
        <p:txBody>
          <a:bodyPr vert="horz" lIns="91440" tIns="45720" rIns="91440" bIns="45720" rtlCol="0" anchor="ctr"/>
          <a:lstStyle>
            <a:lvl1pPr algn="r">
              <a:defRPr sz="1600" b="1">
                <a:solidFill>
                  <a:schemeClr val="tx1"/>
                </a:solidFill>
              </a:defRPr>
            </a:lvl1pPr>
          </a:lstStyle>
          <a:p>
            <a:fld id="{5A33CB2A-1702-4C1D-9CC4-8D472D39F19E}" type="slidenum">
              <a:rPr lang="en-US" smtClean="0"/>
              <a:t>‹#›</a:t>
            </a:fld>
            <a:endParaRPr lang="en-US"/>
          </a:p>
        </p:txBody>
      </p:sp>
    </p:spTree>
    <p:extLst>
      <p:ext uri="{BB962C8B-B14F-4D97-AF65-F5344CB8AC3E}">
        <p14:creationId xmlns:p14="http://schemas.microsoft.com/office/powerpoint/2010/main" val="3890592014"/>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17" r:id="rId6"/>
    <p:sldLayoutId id="2147483713" r:id="rId7"/>
    <p:sldLayoutId id="2147483714" r:id="rId8"/>
    <p:sldLayoutId id="2147483715" r:id="rId9"/>
    <p:sldLayoutId id="2147483716" r:id="rId10"/>
    <p:sldLayoutId id="2147483718" r:id="rId11"/>
  </p:sldLayoutIdLst>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47C82-65E8-6F4A-93F5-B60D5D90FAEC}"/>
              </a:ext>
            </a:extLst>
          </p:cNvPr>
          <p:cNvSpPr>
            <a:spLocks noGrp="1"/>
          </p:cNvSpPr>
          <p:nvPr>
            <p:ph type="title"/>
          </p:nvPr>
        </p:nvSpPr>
        <p:spPr>
          <a:xfrm>
            <a:off x="838200" y="365126"/>
            <a:ext cx="10515600" cy="89611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D0A12C-E82E-3F40-8F2F-F914F24F0B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3511623"/>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Lst>
  <p:hf sldNum="0" hdr="0" dt="0"/>
  <p:txStyles>
    <p:titleStyle>
      <a:lvl1pPr algn="l" defTabSz="914400" rtl="0" eaLnBrk="1" latinLnBrk="0" hangingPunct="1">
        <a:lnSpc>
          <a:spcPct val="90000"/>
        </a:lnSpc>
        <a:spcBef>
          <a:spcPct val="0"/>
        </a:spcBef>
        <a:buNone/>
        <a:defRPr sz="40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5.xml"/><Relationship Id="rId5" Type="http://schemas.openxmlformats.org/officeDocument/2006/relationships/image" Target="../media/image43.png"/><Relationship Id="rId4" Type="http://schemas.openxmlformats.org/officeDocument/2006/relationships/hyperlink" Target="https://en.wikipedia.org/wiki/Orange_(softwar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5.xml"/><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5.xml"/><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5.xml"/><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5.xml"/><Relationship Id="rId5" Type="http://schemas.openxmlformats.org/officeDocument/2006/relationships/image" Target="../media/image48.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3.png"/><Relationship Id="rId7" Type="http://schemas.openxmlformats.org/officeDocument/2006/relationships/image" Target="../media/image53.png"/><Relationship Id="rId12" Type="http://schemas.openxmlformats.org/officeDocument/2006/relationships/image" Target="../media/image58.svg"/><Relationship Id="rId2" Type="http://schemas.openxmlformats.org/officeDocument/2006/relationships/notesSlide" Target="../notesSlides/notesSlide13.xml"/><Relationship Id="rId1" Type="http://schemas.openxmlformats.org/officeDocument/2006/relationships/slideLayout" Target="../slideLayouts/slideLayout25.xml"/><Relationship Id="rId6" Type="http://schemas.openxmlformats.org/officeDocument/2006/relationships/image" Target="../media/image52.sv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25.png"/><Relationship Id="rId9" Type="http://schemas.openxmlformats.org/officeDocument/2006/relationships/image" Target="../media/image55.png"/></Relationships>
</file>

<file path=ppt/slides/_rels/slide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sv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png"/><Relationship Id="rId9" Type="http://schemas.openxmlformats.org/officeDocument/2006/relationships/image" Target="../media/image19.png"/></Relationships>
</file>

<file path=ppt/slides/_rels/slide2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25.png"/><Relationship Id="rId7"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25.xml"/><Relationship Id="rId6" Type="http://schemas.openxmlformats.org/officeDocument/2006/relationships/image" Target="../media/image60.jpeg"/><Relationship Id="rId5" Type="http://schemas.openxmlformats.org/officeDocument/2006/relationships/image" Target="../media/image59.jpeg"/><Relationship Id="rId10" Type="http://schemas.openxmlformats.org/officeDocument/2006/relationships/image" Target="../media/image64.png"/><Relationship Id="rId4" Type="http://schemas.openxmlformats.org/officeDocument/2006/relationships/image" Target="../media/image3.png"/><Relationship Id="rId9" Type="http://schemas.openxmlformats.org/officeDocument/2006/relationships/image" Target="../media/image63.png"/></Relationships>
</file>

<file path=ppt/slides/_rels/slide2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25.png"/><Relationship Id="rId7"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25.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3.png"/><Relationship Id="rId9" Type="http://schemas.openxmlformats.org/officeDocument/2006/relationships/image" Target="../media/image69.png"/></Relationships>
</file>

<file path=ppt/slides/_rels/slide22.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25.png"/><Relationship Id="rId7" Type="http://schemas.openxmlformats.org/officeDocument/2006/relationships/image" Target="../media/image73.png"/><Relationship Id="rId2" Type="http://schemas.openxmlformats.org/officeDocument/2006/relationships/notesSlide" Target="../notesSlides/notesSlide16.xml"/><Relationship Id="rId1" Type="http://schemas.openxmlformats.org/officeDocument/2006/relationships/slideLayout" Target="../slideLayouts/slideLayout25.xml"/><Relationship Id="rId6" Type="http://schemas.openxmlformats.org/officeDocument/2006/relationships/image" Target="../media/image72.png"/><Relationship Id="rId5" Type="http://schemas.openxmlformats.org/officeDocument/2006/relationships/image" Target="../media/image71.jpeg"/><Relationship Id="rId10" Type="http://schemas.openxmlformats.org/officeDocument/2006/relationships/image" Target="../media/image76.png"/><Relationship Id="rId4" Type="http://schemas.openxmlformats.org/officeDocument/2006/relationships/image" Target="../media/image3.png"/><Relationship Id="rId9" Type="http://schemas.openxmlformats.org/officeDocument/2006/relationships/image" Target="../media/image75.png"/></Relationships>
</file>

<file path=ppt/slides/_rels/slide23.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25.png"/><Relationship Id="rId7" Type="http://schemas.openxmlformats.org/officeDocument/2006/relationships/image" Target="../media/image79.jpeg"/><Relationship Id="rId2" Type="http://schemas.openxmlformats.org/officeDocument/2006/relationships/notesSlide" Target="../notesSlides/notesSlide17.xml"/><Relationship Id="rId1" Type="http://schemas.openxmlformats.org/officeDocument/2006/relationships/slideLayout" Target="../slideLayouts/slideLayout25.xml"/><Relationship Id="rId6" Type="http://schemas.openxmlformats.org/officeDocument/2006/relationships/image" Target="../media/image78.jpeg"/><Relationship Id="rId5" Type="http://schemas.openxmlformats.org/officeDocument/2006/relationships/image" Target="../media/image77.jpeg"/><Relationship Id="rId10" Type="http://schemas.openxmlformats.org/officeDocument/2006/relationships/image" Target="../media/image82.png"/><Relationship Id="rId4" Type="http://schemas.openxmlformats.org/officeDocument/2006/relationships/image" Target="../media/image3.png"/><Relationship Id="rId9" Type="http://schemas.openxmlformats.org/officeDocument/2006/relationships/image" Target="../media/image81.png"/></Relationships>
</file>

<file path=ppt/slides/_rels/slide24.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svg"/><Relationship Id="rId7" Type="http://schemas.openxmlformats.org/officeDocument/2006/relationships/image" Target="../media/image90.svg"/><Relationship Id="rId2" Type="http://schemas.openxmlformats.org/officeDocument/2006/relationships/image" Target="../media/image85.png"/><Relationship Id="rId1" Type="http://schemas.openxmlformats.org/officeDocument/2006/relationships/slideLayout" Target="../slideLayouts/slideLayout25.xml"/><Relationship Id="rId6" Type="http://schemas.openxmlformats.org/officeDocument/2006/relationships/image" Target="../media/image89.png"/><Relationship Id="rId5" Type="http://schemas.openxmlformats.org/officeDocument/2006/relationships/image" Target="../media/image88.svg"/><Relationship Id="rId10" Type="http://schemas.openxmlformats.org/officeDocument/2006/relationships/image" Target="../media/image25.png"/><Relationship Id="rId4" Type="http://schemas.openxmlformats.org/officeDocument/2006/relationships/image" Target="../media/image87.png"/><Relationship Id="rId9" Type="http://schemas.openxmlformats.org/officeDocument/2006/relationships/image" Target="../media/image92.svg"/></Relationships>
</file>

<file path=ppt/slides/_rels/slide26.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25.png"/><Relationship Id="rId7" Type="http://schemas.openxmlformats.org/officeDocument/2006/relationships/image" Target="../media/image95.png"/><Relationship Id="rId2" Type="http://schemas.openxmlformats.org/officeDocument/2006/relationships/notesSlide" Target="../notesSlides/notesSlide18.xml"/><Relationship Id="rId1" Type="http://schemas.openxmlformats.org/officeDocument/2006/relationships/slideLayout" Target="../slideLayouts/slideLayout25.xml"/><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8" Type="http://schemas.openxmlformats.org/officeDocument/2006/relationships/image" Target="../media/image100.svg"/><Relationship Id="rId3" Type="http://schemas.openxmlformats.org/officeDocument/2006/relationships/image" Target="../media/image25.png"/><Relationship Id="rId7" Type="http://schemas.openxmlformats.org/officeDocument/2006/relationships/image" Target="../media/image99.png"/><Relationship Id="rId12" Type="http://schemas.openxmlformats.org/officeDocument/2006/relationships/image" Target="../media/image104.svg"/><Relationship Id="rId2" Type="http://schemas.openxmlformats.org/officeDocument/2006/relationships/notesSlide" Target="../notesSlides/notesSlide19.xml"/><Relationship Id="rId1" Type="http://schemas.openxmlformats.org/officeDocument/2006/relationships/slideLayout" Target="../slideLayouts/slideLayout25.xml"/><Relationship Id="rId6" Type="http://schemas.openxmlformats.org/officeDocument/2006/relationships/image" Target="../media/image98.svg"/><Relationship Id="rId11" Type="http://schemas.openxmlformats.org/officeDocument/2006/relationships/image" Target="../media/image103.png"/><Relationship Id="rId5" Type="http://schemas.openxmlformats.org/officeDocument/2006/relationships/image" Target="../media/image97.png"/><Relationship Id="rId10" Type="http://schemas.openxmlformats.org/officeDocument/2006/relationships/image" Target="../media/image102.svg"/><Relationship Id="rId4" Type="http://schemas.openxmlformats.org/officeDocument/2006/relationships/image" Target="../media/image3.png"/><Relationship Id="rId9" Type="http://schemas.openxmlformats.org/officeDocument/2006/relationships/image" Target="../media/image10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5.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3.png"/><Relationship Id="rId9"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Background pattern&#10;&#10;Description automatically generated">
            <a:extLst>
              <a:ext uri="{FF2B5EF4-FFF2-40B4-BE49-F238E27FC236}">
                <a16:creationId xmlns:a16="http://schemas.microsoft.com/office/drawing/2014/main" id="{89D8AE7C-D821-1865-1B00-F7492D30BEEA}"/>
              </a:ext>
            </a:extLst>
          </p:cNvPr>
          <p:cNvPicPr>
            <a:picLocks noChangeAspect="1"/>
          </p:cNvPicPr>
          <p:nvPr/>
        </p:nvPicPr>
        <p:blipFill rotWithShape="1">
          <a:blip r:embed="rId2"/>
          <a:srcRect b="10525"/>
          <a:stretch/>
        </p:blipFill>
        <p:spPr>
          <a:xfrm>
            <a:off x="20" y="10"/>
            <a:ext cx="12191979" cy="6136196"/>
          </a:xfrm>
          <a:custGeom>
            <a:avLst/>
            <a:gdLst/>
            <a:ahLst/>
            <a:cxnLst/>
            <a:rect l="l" t="t" r="r" b="b"/>
            <a:pathLst>
              <a:path w="12191999" h="6136206">
                <a:moveTo>
                  <a:pt x="0" y="0"/>
                </a:moveTo>
                <a:lnTo>
                  <a:pt x="12191999" y="0"/>
                </a:lnTo>
                <a:lnTo>
                  <a:pt x="12191999" y="587444"/>
                </a:lnTo>
                <a:lnTo>
                  <a:pt x="6132767" y="5341959"/>
                </a:lnTo>
                <a:lnTo>
                  <a:pt x="6049558" y="5403943"/>
                </a:lnTo>
                <a:cubicBezTo>
                  <a:pt x="5400003" y="5862651"/>
                  <a:pt x="4655689" y="6101874"/>
                  <a:pt x="3909203" y="6132766"/>
                </a:cubicBezTo>
                <a:cubicBezTo>
                  <a:pt x="2665058" y="6184252"/>
                  <a:pt x="1414876" y="5657039"/>
                  <a:pt x="587291" y="4602761"/>
                </a:cubicBezTo>
                <a:cubicBezTo>
                  <a:pt x="354532" y="4306245"/>
                  <a:pt x="175988" y="3990552"/>
                  <a:pt x="43299" y="3661531"/>
                </a:cubicBezTo>
                <a:lnTo>
                  <a:pt x="0" y="3538954"/>
                </a:lnTo>
                <a:close/>
              </a:path>
            </a:pathLst>
          </a:custGeom>
          <a:noFill/>
        </p:spPr>
      </p:pic>
      <p:sp>
        <p:nvSpPr>
          <p:cNvPr id="12" name="Date Placeholder 1">
            <a:extLst>
              <a:ext uri="{FF2B5EF4-FFF2-40B4-BE49-F238E27FC236}">
                <a16:creationId xmlns:a16="http://schemas.microsoft.com/office/drawing/2014/main" id="{6D3A378B-30F2-677E-ADE3-D99793471434}"/>
              </a:ext>
            </a:extLst>
          </p:cNvPr>
          <p:cNvSpPr>
            <a:spLocks noGrp="1"/>
          </p:cNvSpPr>
          <p:nvPr>
            <p:ph type="dt" sz="half" idx="10"/>
          </p:nvPr>
        </p:nvSpPr>
        <p:spPr>
          <a:xfrm rot="5400000">
            <a:off x="10477379" y="4629744"/>
            <a:ext cx="2653508" cy="365125"/>
          </a:xfrm>
        </p:spPr>
        <p:txBody>
          <a:bodyPr/>
          <a:lstStyle/>
          <a:p>
            <a:pPr>
              <a:spcAft>
                <a:spcPts val="600"/>
              </a:spcAft>
            </a:pPr>
            <a:fld id="{7A5215FE-8A20-409E-8FBB-E857429E7039}" type="datetime1">
              <a:rPr lang="en-US" smtClean="0"/>
              <a:pPr>
                <a:spcAft>
                  <a:spcPts val="600"/>
                </a:spcAft>
              </a:pPr>
              <a:t>12/1/2023</a:t>
            </a:fld>
            <a:endParaRPr lang="en-US"/>
          </a:p>
        </p:txBody>
      </p:sp>
      <p:sp>
        <p:nvSpPr>
          <p:cNvPr id="16" name="Slide Number Placeholder 3">
            <a:extLst>
              <a:ext uri="{FF2B5EF4-FFF2-40B4-BE49-F238E27FC236}">
                <a16:creationId xmlns:a16="http://schemas.microsoft.com/office/drawing/2014/main" id="{EE0CB3F7-D607-DD27-6318-D95A7FBB1439}"/>
              </a:ext>
            </a:extLst>
          </p:cNvPr>
          <p:cNvSpPr>
            <a:spLocks noGrp="1"/>
          </p:cNvSpPr>
          <p:nvPr>
            <p:ph type="sldNum" sz="quarter" idx="12"/>
          </p:nvPr>
        </p:nvSpPr>
        <p:spPr>
          <a:xfrm>
            <a:off x="11353800" y="6318446"/>
            <a:ext cx="615696" cy="365125"/>
          </a:xfrm>
        </p:spPr>
        <p:txBody>
          <a:bodyPr/>
          <a:lstStyle/>
          <a:p>
            <a:pPr>
              <a:spcAft>
                <a:spcPts val="600"/>
              </a:spcAft>
            </a:pPr>
            <a:fld id="{5E84AC6A-A0EF-437B-BCEE-4772B0214A58}" type="slidenum">
              <a:rPr lang="en-US" smtClean="0"/>
              <a:pPr>
                <a:spcAft>
                  <a:spcPts val="600"/>
                </a:spcAft>
              </a:pPr>
              <a:t>1</a:t>
            </a:fld>
            <a:endParaRPr lang="en-US"/>
          </a:p>
        </p:txBody>
      </p:sp>
      <p:sp>
        <p:nvSpPr>
          <p:cNvPr id="4" name="TextBox 3">
            <a:extLst>
              <a:ext uri="{FF2B5EF4-FFF2-40B4-BE49-F238E27FC236}">
                <a16:creationId xmlns:a16="http://schemas.microsoft.com/office/drawing/2014/main" id="{387010D1-BBEB-72F6-4187-41E318A629A5}"/>
              </a:ext>
            </a:extLst>
          </p:cNvPr>
          <p:cNvSpPr txBox="1"/>
          <p:nvPr/>
        </p:nvSpPr>
        <p:spPr>
          <a:xfrm>
            <a:off x="961890" y="2821447"/>
            <a:ext cx="4261835" cy="8551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DM Sans"/>
                <a:cs typeface="Arial"/>
              </a:rPr>
              <a:t>By Arun, Cassidy, Jeff, Noah, and Vikas</a:t>
            </a:r>
          </a:p>
        </p:txBody>
      </p:sp>
      <p:sp>
        <p:nvSpPr>
          <p:cNvPr id="5" name="Rectangle 4">
            <a:extLst>
              <a:ext uri="{FF2B5EF4-FFF2-40B4-BE49-F238E27FC236}">
                <a16:creationId xmlns:a16="http://schemas.microsoft.com/office/drawing/2014/main" id="{AD590404-69A3-857A-46A9-65EF2C30E6FF}"/>
              </a:ext>
            </a:extLst>
          </p:cNvPr>
          <p:cNvSpPr/>
          <p:nvPr/>
        </p:nvSpPr>
        <p:spPr>
          <a:xfrm>
            <a:off x="11648089" y="5173716"/>
            <a:ext cx="361293" cy="11101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AD29654-3FB7-1807-A1FE-A65737B10D7D}"/>
              </a:ext>
            </a:extLst>
          </p:cNvPr>
          <p:cNvSpPr txBox="1"/>
          <p:nvPr/>
        </p:nvSpPr>
        <p:spPr>
          <a:xfrm>
            <a:off x="813120" y="1533552"/>
            <a:ext cx="106920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latin typeface="DM Sans"/>
                <a:ea typeface="+mn-lt"/>
                <a:cs typeface="+mn-lt"/>
              </a:rPr>
              <a:t>Optimal Vehicle Selection Tool | State Farm</a:t>
            </a:r>
            <a:endParaRPr lang="en-US">
              <a:latin typeface="DM Sans"/>
            </a:endParaRPr>
          </a:p>
        </p:txBody>
      </p:sp>
      <p:pic>
        <p:nvPicPr>
          <p:cNvPr id="2" name="Picture 1" descr="State Farm Logo and symbol, meaning, history, PNG, brand">
            <a:extLst>
              <a:ext uri="{FF2B5EF4-FFF2-40B4-BE49-F238E27FC236}">
                <a16:creationId xmlns:a16="http://schemas.microsoft.com/office/drawing/2014/main" id="{9D523FAB-2045-4794-652E-15AAD63473BB}"/>
              </a:ext>
            </a:extLst>
          </p:cNvPr>
          <p:cNvPicPr>
            <a:picLocks noChangeAspect="1"/>
          </p:cNvPicPr>
          <p:nvPr/>
        </p:nvPicPr>
        <p:blipFill>
          <a:blip r:embed="rId3"/>
          <a:stretch>
            <a:fillRect/>
          </a:stretch>
        </p:blipFill>
        <p:spPr>
          <a:xfrm>
            <a:off x="8018400" y="4349475"/>
            <a:ext cx="3625200" cy="2035050"/>
          </a:xfrm>
          <a:prstGeom prst="rect">
            <a:avLst/>
          </a:prstGeom>
        </p:spPr>
      </p:pic>
    </p:spTree>
    <p:extLst>
      <p:ext uri="{BB962C8B-B14F-4D97-AF65-F5344CB8AC3E}">
        <p14:creationId xmlns:p14="http://schemas.microsoft.com/office/powerpoint/2010/main" val="2672881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BB482-7388-D078-5B6E-0844C8D14A21}"/>
              </a:ext>
            </a:extLst>
          </p:cNvPr>
          <p:cNvSpPr>
            <a:spLocks noGrp="1"/>
          </p:cNvSpPr>
          <p:nvPr>
            <p:ph type="title"/>
          </p:nvPr>
        </p:nvSpPr>
        <p:spPr/>
        <p:txBody>
          <a:bodyPr/>
          <a:lstStyle/>
          <a:p>
            <a:r>
              <a:rPr lang="en-US">
                <a:latin typeface="Arial"/>
                <a:cs typeface="Arial"/>
              </a:rPr>
              <a:t>Descriptive Stats</a:t>
            </a:r>
            <a:endParaRPr lang="en-US"/>
          </a:p>
        </p:txBody>
      </p:sp>
      <p:sp>
        <p:nvSpPr>
          <p:cNvPr id="3" name="Content Placeholder 2">
            <a:extLst>
              <a:ext uri="{FF2B5EF4-FFF2-40B4-BE49-F238E27FC236}">
                <a16:creationId xmlns:a16="http://schemas.microsoft.com/office/drawing/2014/main" id="{1B9CB2D9-8A93-5C4F-CDD4-5F0C2D8F2A62}"/>
              </a:ext>
            </a:extLst>
          </p:cNvPr>
          <p:cNvSpPr>
            <a:spLocks noGrp="1"/>
          </p:cNvSpPr>
          <p:nvPr>
            <p:ph idx="1"/>
          </p:nvPr>
        </p:nvSpPr>
        <p:spPr/>
        <p:txBody>
          <a:bodyPr vert="horz" lIns="91440" tIns="45720" rIns="91440" bIns="45720" rtlCol="0" anchor="t">
            <a:normAutofit/>
          </a:bodyPr>
          <a:lstStyle/>
          <a:p>
            <a:r>
              <a:rPr lang="en-US">
                <a:latin typeface="Arial"/>
                <a:cs typeface="Arial"/>
              </a:rPr>
              <a:t>5 Categorical Variables</a:t>
            </a:r>
          </a:p>
          <a:p>
            <a:endParaRPr lang="en-US"/>
          </a:p>
          <a:p>
            <a:endParaRPr lang="en-US"/>
          </a:p>
        </p:txBody>
      </p:sp>
      <p:graphicFrame>
        <p:nvGraphicFramePr>
          <p:cNvPr id="4" name="Table 3">
            <a:extLst>
              <a:ext uri="{FF2B5EF4-FFF2-40B4-BE49-F238E27FC236}">
                <a16:creationId xmlns:a16="http://schemas.microsoft.com/office/drawing/2014/main" id="{F70A0A6E-1735-3BE0-9246-ADA71A70D8A8}"/>
              </a:ext>
            </a:extLst>
          </p:cNvPr>
          <p:cNvGraphicFramePr>
            <a:graphicFrameLocks noGrp="1"/>
          </p:cNvGraphicFramePr>
          <p:nvPr>
            <p:extLst>
              <p:ext uri="{D42A27DB-BD31-4B8C-83A1-F6EECF244321}">
                <p14:modId xmlns:p14="http://schemas.microsoft.com/office/powerpoint/2010/main" val="1015397854"/>
              </p:ext>
            </p:extLst>
          </p:nvPr>
        </p:nvGraphicFramePr>
        <p:xfrm>
          <a:off x="3745147" y="2318425"/>
          <a:ext cx="4408296" cy="3547978"/>
        </p:xfrm>
        <a:graphic>
          <a:graphicData uri="http://schemas.openxmlformats.org/drawingml/2006/table">
            <a:tbl>
              <a:tblPr firstRow="1" bandRow="1">
                <a:tableStyleId>{5C22544A-7EE6-4342-B048-85BDC9FD1C3A}</a:tableStyleId>
              </a:tblPr>
              <a:tblGrid>
                <a:gridCol w="1469432">
                  <a:extLst>
                    <a:ext uri="{9D8B030D-6E8A-4147-A177-3AD203B41FA5}">
                      <a16:colId xmlns:a16="http://schemas.microsoft.com/office/drawing/2014/main" val="3939742143"/>
                    </a:ext>
                  </a:extLst>
                </a:gridCol>
                <a:gridCol w="1469432">
                  <a:extLst>
                    <a:ext uri="{9D8B030D-6E8A-4147-A177-3AD203B41FA5}">
                      <a16:colId xmlns:a16="http://schemas.microsoft.com/office/drawing/2014/main" val="3737025471"/>
                    </a:ext>
                  </a:extLst>
                </a:gridCol>
                <a:gridCol w="1469432">
                  <a:extLst>
                    <a:ext uri="{9D8B030D-6E8A-4147-A177-3AD203B41FA5}">
                      <a16:colId xmlns:a16="http://schemas.microsoft.com/office/drawing/2014/main" val="1473685378"/>
                    </a:ext>
                  </a:extLst>
                </a:gridCol>
              </a:tblGrid>
              <a:tr h="531550">
                <a:tc>
                  <a:txBody>
                    <a:bodyPr/>
                    <a:lstStyle/>
                    <a:p>
                      <a:pPr lvl="0">
                        <a:buNone/>
                      </a:pPr>
                      <a:r>
                        <a:rPr lang="en-US"/>
                        <a:t>Variable</a:t>
                      </a:r>
                    </a:p>
                  </a:txBody>
                  <a:tcPr/>
                </a:tc>
                <a:tc>
                  <a:txBody>
                    <a:bodyPr/>
                    <a:lstStyle/>
                    <a:p>
                      <a:pPr lvl="0">
                        <a:buNone/>
                      </a:pPr>
                      <a:r>
                        <a:rPr lang="en-US"/>
                        <a:t>Mode</a:t>
                      </a:r>
                    </a:p>
                  </a:txBody>
                  <a:tcPr/>
                </a:tc>
                <a:tc>
                  <a:txBody>
                    <a:bodyPr/>
                    <a:lstStyle/>
                    <a:p>
                      <a:pPr lvl="0">
                        <a:buNone/>
                      </a:pPr>
                      <a:r>
                        <a:rPr lang="en-US"/>
                        <a:t>Dispersion</a:t>
                      </a:r>
                    </a:p>
                  </a:txBody>
                  <a:tcPr/>
                </a:tc>
                <a:extLst>
                  <a:ext uri="{0D108BD9-81ED-4DB2-BD59-A6C34878D82A}">
                    <a16:rowId xmlns:a16="http://schemas.microsoft.com/office/drawing/2014/main" val="2547430111"/>
                  </a:ext>
                </a:extLst>
              </a:tr>
              <a:tr h="531551">
                <a:tc>
                  <a:txBody>
                    <a:bodyPr/>
                    <a:lstStyle/>
                    <a:p>
                      <a:r>
                        <a:rPr lang="en-US"/>
                        <a:t>Wheel Drive</a:t>
                      </a:r>
                    </a:p>
                  </a:txBody>
                  <a:tcPr/>
                </a:tc>
                <a:tc>
                  <a:txBody>
                    <a:bodyPr/>
                    <a:lstStyle/>
                    <a:p>
                      <a:r>
                        <a:rPr lang="en-US"/>
                        <a:t>All</a:t>
                      </a:r>
                    </a:p>
                  </a:txBody>
                  <a:tcPr/>
                </a:tc>
                <a:tc>
                  <a:txBody>
                    <a:bodyPr/>
                    <a:lstStyle/>
                    <a:p>
                      <a:r>
                        <a:rPr lang="en-US"/>
                        <a:t>1.3</a:t>
                      </a:r>
                    </a:p>
                  </a:txBody>
                  <a:tcPr/>
                </a:tc>
                <a:extLst>
                  <a:ext uri="{0D108BD9-81ED-4DB2-BD59-A6C34878D82A}">
                    <a16:rowId xmlns:a16="http://schemas.microsoft.com/office/drawing/2014/main" val="1882946068"/>
                  </a:ext>
                </a:extLst>
              </a:tr>
              <a:tr h="656623">
                <a:tc>
                  <a:txBody>
                    <a:bodyPr/>
                    <a:lstStyle/>
                    <a:p>
                      <a:r>
                        <a:rPr lang="en-US"/>
                        <a:t>Engine Type</a:t>
                      </a:r>
                    </a:p>
                  </a:txBody>
                  <a:tcPr/>
                </a:tc>
                <a:tc>
                  <a:txBody>
                    <a:bodyPr/>
                    <a:lstStyle/>
                    <a:p>
                      <a:r>
                        <a:rPr lang="en-US"/>
                        <a:t>2.0L</a:t>
                      </a:r>
                    </a:p>
                  </a:txBody>
                  <a:tcPr/>
                </a:tc>
                <a:tc>
                  <a:txBody>
                    <a:bodyPr/>
                    <a:lstStyle/>
                    <a:p>
                      <a:r>
                        <a:rPr lang="en-US"/>
                        <a:t>2.7</a:t>
                      </a:r>
                    </a:p>
                  </a:txBody>
                  <a:tcPr/>
                </a:tc>
                <a:extLst>
                  <a:ext uri="{0D108BD9-81ED-4DB2-BD59-A6C34878D82A}">
                    <a16:rowId xmlns:a16="http://schemas.microsoft.com/office/drawing/2014/main" val="2788058465"/>
                  </a:ext>
                </a:extLst>
              </a:tr>
              <a:tr h="531551">
                <a:tc>
                  <a:txBody>
                    <a:bodyPr/>
                    <a:lstStyle/>
                    <a:p>
                      <a:r>
                        <a:rPr lang="en-US"/>
                        <a:t>Engine Turbo</a:t>
                      </a:r>
                    </a:p>
                  </a:txBody>
                  <a:tcPr/>
                </a:tc>
                <a:tc>
                  <a:txBody>
                    <a:bodyPr/>
                    <a:lstStyle/>
                    <a:p>
                      <a:r>
                        <a:rPr lang="en-US"/>
                        <a:t>Not Turbo</a:t>
                      </a:r>
                    </a:p>
                  </a:txBody>
                  <a:tcPr/>
                </a:tc>
                <a:tc>
                  <a:txBody>
                    <a:bodyPr/>
                    <a:lstStyle/>
                    <a:p>
                      <a:r>
                        <a:rPr lang="en-US"/>
                        <a:t>.81</a:t>
                      </a:r>
                    </a:p>
                  </a:txBody>
                  <a:tcPr/>
                </a:tc>
                <a:extLst>
                  <a:ext uri="{0D108BD9-81ED-4DB2-BD59-A6C34878D82A}">
                    <a16:rowId xmlns:a16="http://schemas.microsoft.com/office/drawing/2014/main" val="2129757961"/>
                  </a:ext>
                </a:extLst>
              </a:tr>
              <a:tr h="656623">
                <a:tc>
                  <a:txBody>
                    <a:bodyPr/>
                    <a:lstStyle/>
                    <a:p>
                      <a:r>
                        <a:rPr lang="en-US"/>
                        <a:t>Luxury</a:t>
                      </a:r>
                    </a:p>
                  </a:txBody>
                  <a:tcPr/>
                </a:tc>
                <a:tc>
                  <a:txBody>
                    <a:bodyPr/>
                    <a:lstStyle/>
                    <a:p>
                      <a:r>
                        <a:rPr lang="en-US"/>
                        <a:t>0 (Not Luxury)</a:t>
                      </a:r>
                    </a:p>
                  </a:txBody>
                  <a:tcPr/>
                </a:tc>
                <a:tc>
                  <a:txBody>
                    <a:bodyPr/>
                    <a:lstStyle/>
                    <a:p>
                      <a:r>
                        <a:rPr lang="en-US"/>
                        <a:t>.54</a:t>
                      </a:r>
                    </a:p>
                  </a:txBody>
                  <a:tcPr/>
                </a:tc>
                <a:extLst>
                  <a:ext uri="{0D108BD9-81ED-4DB2-BD59-A6C34878D82A}">
                    <a16:rowId xmlns:a16="http://schemas.microsoft.com/office/drawing/2014/main" val="1598309625"/>
                  </a:ext>
                </a:extLst>
              </a:tr>
              <a:tr h="531551">
                <a:tc>
                  <a:txBody>
                    <a:bodyPr/>
                    <a:lstStyle/>
                    <a:p>
                      <a:r>
                        <a:rPr lang="en-US"/>
                        <a:t>Sport</a:t>
                      </a:r>
                    </a:p>
                  </a:txBody>
                  <a:tcPr/>
                </a:tc>
                <a:tc>
                  <a:txBody>
                    <a:bodyPr/>
                    <a:lstStyle/>
                    <a:p>
                      <a:r>
                        <a:rPr lang="en-US"/>
                        <a:t>0 (Not sport)</a:t>
                      </a:r>
                    </a:p>
                  </a:txBody>
                  <a:tcPr/>
                </a:tc>
                <a:tc>
                  <a:txBody>
                    <a:bodyPr/>
                    <a:lstStyle/>
                    <a:p>
                      <a:r>
                        <a:rPr lang="en-US"/>
                        <a:t>.559</a:t>
                      </a:r>
                    </a:p>
                  </a:txBody>
                  <a:tcPr/>
                </a:tc>
                <a:extLst>
                  <a:ext uri="{0D108BD9-81ED-4DB2-BD59-A6C34878D82A}">
                    <a16:rowId xmlns:a16="http://schemas.microsoft.com/office/drawing/2014/main" val="2363421744"/>
                  </a:ext>
                </a:extLst>
              </a:tr>
            </a:tbl>
          </a:graphicData>
        </a:graphic>
      </p:graphicFrame>
      <p:pic>
        <p:nvPicPr>
          <p:cNvPr id="6" name="Picture 5" descr="State Farm Logo | 02 - PNG Logo Vector Downloads (SVG, EPS)">
            <a:extLst>
              <a:ext uri="{FF2B5EF4-FFF2-40B4-BE49-F238E27FC236}">
                <a16:creationId xmlns:a16="http://schemas.microsoft.com/office/drawing/2014/main" id="{27295E05-31D9-3925-5194-928BC350CDA1}"/>
              </a:ext>
            </a:extLst>
          </p:cNvPr>
          <p:cNvPicPr>
            <a:picLocks noChangeAspect="1"/>
          </p:cNvPicPr>
          <p:nvPr/>
        </p:nvPicPr>
        <p:blipFill>
          <a:blip r:embed="rId3"/>
          <a:stretch>
            <a:fillRect/>
          </a:stretch>
        </p:blipFill>
        <p:spPr>
          <a:xfrm>
            <a:off x="10616400" y="240300"/>
            <a:ext cx="1279200" cy="959400"/>
          </a:xfrm>
          <a:prstGeom prst="rect">
            <a:avLst/>
          </a:prstGeom>
        </p:spPr>
      </p:pic>
      <p:sp>
        <p:nvSpPr>
          <p:cNvPr id="7" name="Rectangle 6">
            <a:extLst>
              <a:ext uri="{FF2B5EF4-FFF2-40B4-BE49-F238E27FC236}">
                <a16:creationId xmlns:a16="http://schemas.microsoft.com/office/drawing/2014/main" id="{9FBFA13B-97D2-8C1B-17B0-16FFA512D64B}"/>
              </a:ext>
            </a:extLst>
          </p:cNvPr>
          <p:cNvSpPr/>
          <p:nvPr/>
        </p:nvSpPr>
        <p:spPr>
          <a:xfrm>
            <a:off x="827314" y="1313543"/>
            <a:ext cx="810380" cy="90714"/>
          </a:xfrm>
          <a:prstGeom prst="rect">
            <a:avLst/>
          </a:prstGeom>
          <a:solidFill>
            <a:srgbClr val="EC0B2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8126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2241116-AD8B-8489-8FEE-5769A6CDCE2D}"/>
              </a:ext>
            </a:extLst>
          </p:cNvPr>
          <p:cNvSpPr txBox="1">
            <a:spLocks/>
          </p:cNvSpPr>
          <p:nvPr/>
        </p:nvSpPr>
        <p:spPr>
          <a:xfrm>
            <a:off x="866846" y="2526038"/>
            <a:ext cx="10146000" cy="992326"/>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6000" b="1" kern="1200">
                <a:solidFill>
                  <a:schemeClr val="tx1"/>
                </a:solidFill>
                <a:latin typeface="Arial" panose="020B0604020202020204" pitchFamily="34" charset="0"/>
                <a:ea typeface="+mj-ea"/>
                <a:cs typeface="Arial" panose="020B0604020202020204" pitchFamily="34" charset="0"/>
              </a:defRPr>
            </a:lvl1pPr>
          </a:lstStyle>
          <a:p>
            <a:r>
              <a:rPr lang="en-US" sz="5400">
                <a:latin typeface="DM Sans"/>
                <a:cs typeface="Arial"/>
              </a:rPr>
              <a:t>Process Flow</a:t>
            </a:r>
            <a:endParaRPr lang="en-US"/>
          </a:p>
        </p:txBody>
      </p:sp>
      <p:pic>
        <p:nvPicPr>
          <p:cNvPr id="5" name="Graphic 4" descr="Circles with arrows with solid fill">
            <a:extLst>
              <a:ext uri="{FF2B5EF4-FFF2-40B4-BE49-F238E27FC236}">
                <a16:creationId xmlns:a16="http://schemas.microsoft.com/office/drawing/2014/main" id="{2D358F3E-A16E-556B-A431-189F12B9F6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05371" y="2971801"/>
            <a:ext cx="2504923" cy="2529113"/>
          </a:xfrm>
          <a:prstGeom prst="rect">
            <a:avLst/>
          </a:prstGeom>
        </p:spPr>
      </p:pic>
    </p:spTree>
    <p:extLst>
      <p:ext uri="{BB962C8B-B14F-4D97-AF65-F5344CB8AC3E}">
        <p14:creationId xmlns:p14="http://schemas.microsoft.com/office/powerpoint/2010/main" val="2810466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CF7D4-7650-2D98-245A-E6F5D018EC10}"/>
              </a:ext>
            </a:extLst>
          </p:cNvPr>
          <p:cNvSpPr>
            <a:spLocks noGrp="1"/>
          </p:cNvSpPr>
          <p:nvPr>
            <p:ph type="title"/>
          </p:nvPr>
        </p:nvSpPr>
        <p:spPr/>
        <p:txBody>
          <a:bodyPr/>
          <a:lstStyle/>
          <a:p>
            <a:r>
              <a:rPr lang="en-US">
                <a:latin typeface="DM Sans"/>
                <a:cs typeface="Arial"/>
              </a:rPr>
              <a:t>Orange – Data Science Tool</a:t>
            </a:r>
            <a:endParaRPr lang="en-US">
              <a:latin typeface="DM Sans"/>
            </a:endParaRPr>
          </a:p>
        </p:txBody>
      </p:sp>
      <p:pic>
        <p:nvPicPr>
          <p:cNvPr id="4" name="Picture 3" descr="State Farm Logo | 02 - PNG Logo Vector Downloads (SVG, EPS)">
            <a:extLst>
              <a:ext uri="{FF2B5EF4-FFF2-40B4-BE49-F238E27FC236}">
                <a16:creationId xmlns:a16="http://schemas.microsoft.com/office/drawing/2014/main" id="{FC4228BF-9C59-96D9-88C7-591467523FD1}"/>
              </a:ext>
            </a:extLst>
          </p:cNvPr>
          <p:cNvPicPr>
            <a:picLocks noChangeAspect="1"/>
          </p:cNvPicPr>
          <p:nvPr/>
        </p:nvPicPr>
        <p:blipFill>
          <a:blip r:embed="rId3"/>
          <a:stretch>
            <a:fillRect/>
          </a:stretch>
        </p:blipFill>
        <p:spPr>
          <a:xfrm>
            <a:off x="10616400" y="240300"/>
            <a:ext cx="1279200" cy="959400"/>
          </a:xfrm>
          <a:prstGeom prst="rect">
            <a:avLst/>
          </a:prstGeom>
        </p:spPr>
      </p:pic>
      <p:sp>
        <p:nvSpPr>
          <p:cNvPr id="6" name="Rectangle 5">
            <a:extLst>
              <a:ext uri="{FF2B5EF4-FFF2-40B4-BE49-F238E27FC236}">
                <a16:creationId xmlns:a16="http://schemas.microsoft.com/office/drawing/2014/main" id="{4DCDB632-D38B-F4FC-9CA6-FE89D4BDEF0B}"/>
              </a:ext>
            </a:extLst>
          </p:cNvPr>
          <p:cNvSpPr/>
          <p:nvPr/>
        </p:nvSpPr>
        <p:spPr>
          <a:xfrm>
            <a:off x="827314" y="1313543"/>
            <a:ext cx="810380" cy="90714"/>
          </a:xfrm>
          <a:prstGeom prst="rect">
            <a:avLst/>
          </a:prstGeom>
          <a:solidFill>
            <a:srgbClr val="EC0B2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1A4EAA6-47A9-7A73-2356-A4F36C2AA2CB}"/>
              </a:ext>
            </a:extLst>
          </p:cNvPr>
          <p:cNvSpPr txBox="1"/>
          <p:nvPr/>
        </p:nvSpPr>
        <p:spPr>
          <a:xfrm>
            <a:off x="1091852" y="5528154"/>
            <a:ext cx="103214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Roboto"/>
                <a:ea typeface="Roboto"/>
                <a:cs typeface="Roboto"/>
              </a:rPr>
              <a:t>Orange is an </a:t>
            </a:r>
            <a:r>
              <a:rPr lang="en-US" b="1">
                <a:latin typeface="Roboto"/>
                <a:ea typeface="Roboto"/>
                <a:cs typeface="Roboto"/>
              </a:rPr>
              <a:t>open-source data visualization, machine learning and data mining toolkit.</a:t>
            </a:r>
            <a:r>
              <a:rPr lang="en-US">
                <a:latin typeface="Roboto"/>
                <a:ea typeface="Roboto"/>
                <a:cs typeface="Roboto"/>
              </a:rPr>
              <a:t> </a:t>
            </a:r>
            <a:r>
              <a:rPr lang="en-US">
                <a:latin typeface="Roboto"/>
                <a:ea typeface="Roboto"/>
                <a:cs typeface="Roboto"/>
                <a:hlinkClick r:id="rId4">
                  <a:extLst>
                    <a:ext uri="{A12FA001-AC4F-418D-AE19-62706E023703}">
                      <ahyp:hlinkClr xmlns:ahyp="http://schemas.microsoft.com/office/drawing/2018/hyperlinkcolor" val="tx"/>
                    </a:ext>
                  </a:extLst>
                </a:hlinkClick>
              </a:rPr>
              <a:t>Wikipedia</a:t>
            </a:r>
            <a:endParaRPr lang="en-US">
              <a:cs typeface="Arial"/>
              <a:hlinkClick r:id="" action="ppaction://noaction">
                <a:extLst>
                  <a:ext uri="{A12FA001-AC4F-418D-AE19-62706E023703}">
                    <ahyp:hlinkClr xmlns:ahyp="http://schemas.microsoft.com/office/drawing/2018/hyperlinkcolor" val="tx"/>
                  </a:ext>
                </a:extLst>
              </a:hlinkClick>
            </a:endParaRPr>
          </a:p>
        </p:txBody>
      </p:sp>
      <p:pic>
        <p:nvPicPr>
          <p:cNvPr id="9" name="Picture 8" descr="A diagram of a process&#10;&#10;Description automatically generated">
            <a:extLst>
              <a:ext uri="{FF2B5EF4-FFF2-40B4-BE49-F238E27FC236}">
                <a16:creationId xmlns:a16="http://schemas.microsoft.com/office/drawing/2014/main" id="{B353B1B4-C7AE-DF0C-7867-DB98C5D9C353}"/>
              </a:ext>
            </a:extLst>
          </p:cNvPr>
          <p:cNvPicPr>
            <a:picLocks noChangeAspect="1"/>
          </p:cNvPicPr>
          <p:nvPr/>
        </p:nvPicPr>
        <p:blipFill>
          <a:blip r:embed="rId5"/>
          <a:stretch>
            <a:fillRect/>
          </a:stretch>
        </p:blipFill>
        <p:spPr>
          <a:xfrm>
            <a:off x="475989" y="1792444"/>
            <a:ext cx="11219144" cy="3471441"/>
          </a:xfrm>
          <a:prstGeom prst="rect">
            <a:avLst/>
          </a:prstGeom>
          <a:ln>
            <a:solidFill>
              <a:schemeClr val="bg2"/>
            </a:solidFill>
          </a:ln>
        </p:spPr>
      </p:pic>
    </p:spTree>
    <p:extLst>
      <p:ext uri="{BB962C8B-B14F-4D97-AF65-F5344CB8AC3E}">
        <p14:creationId xmlns:p14="http://schemas.microsoft.com/office/powerpoint/2010/main" val="3556532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CF7D4-7650-2D98-245A-E6F5D018EC10}"/>
              </a:ext>
            </a:extLst>
          </p:cNvPr>
          <p:cNvSpPr>
            <a:spLocks noGrp="1"/>
          </p:cNvSpPr>
          <p:nvPr>
            <p:ph type="title"/>
          </p:nvPr>
        </p:nvSpPr>
        <p:spPr/>
        <p:txBody>
          <a:bodyPr/>
          <a:lstStyle/>
          <a:p>
            <a:r>
              <a:rPr lang="en-US">
                <a:latin typeface="DM Sans"/>
                <a:cs typeface="Arial"/>
              </a:rPr>
              <a:t>Process Flow</a:t>
            </a:r>
            <a:endParaRPr lang="en-US"/>
          </a:p>
        </p:txBody>
      </p:sp>
      <p:pic>
        <p:nvPicPr>
          <p:cNvPr id="4" name="Picture 3" descr="State Farm Logo | 02 - PNG Logo Vector Downloads (SVG, EPS)">
            <a:extLst>
              <a:ext uri="{FF2B5EF4-FFF2-40B4-BE49-F238E27FC236}">
                <a16:creationId xmlns:a16="http://schemas.microsoft.com/office/drawing/2014/main" id="{FC4228BF-9C59-96D9-88C7-591467523FD1}"/>
              </a:ext>
            </a:extLst>
          </p:cNvPr>
          <p:cNvPicPr>
            <a:picLocks noChangeAspect="1"/>
          </p:cNvPicPr>
          <p:nvPr/>
        </p:nvPicPr>
        <p:blipFill>
          <a:blip r:embed="rId3"/>
          <a:stretch>
            <a:fillRect/>
          </a:stretch>
        </p:blipFill>
        <p:spPr>
          <a:xfrm>
            <a:off x="10616400" y="240300"/>
            <a:ext cx="1279200" cy="959400"/>
          </a:xfrm>
          <a:prstGeom prst="rect">
            <a:avLst/>
          </a:prstGeom>
        </p:spPr>
      </p:pic>
      <p:sp>
        <p:nvSpPr>
          <p:cNvPr id="6" name="Rectangle 5">
            <a:extLst>
              <a:ext uri="{FF2B5EF4-FFF2-40B4-BE49-F238E27FC236}">
                <a16:creationId xmlns:a16="http://schemas.microsoft.com/office/drawing/2014/main" id="{4DCDB632-D38B-F4FC-9CA6-FE89D4BDEF0B}"/>
              </a:ext>
            </a:extLst>
          </p:cNvPr>
          <p:cNvSpPr/>
          <p:nvPr/>
        </p:nvSpPr>
        <p:spPr>
          <a:xfrm>
            <a:off x="827314" y="1313543"/>
            <a:ext cx="810380" cy="90714"/>
          </a:xfrm>
          <a:prstGeom prst="rect">
            <a:avLst/>
          </a:prstGeom>
          <a:solidFill>
            <a:srgbClr val="EC0B2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54A2EA07-C498-5436-E98B-7CBD6B0111A4}"/>
              </a:ext>
            </a:extLst>
          </p:cNvPr>
          <p:cNvGrpSpPr/>
          <p:nvPr/>
        </p:nvGrpSpPr>
        <p:grpSpPr>
          <a:xfrm>
            <a:off x="794169" y="2946681"/>
            <a:ext cx="1875154" cy="1354217"/>
            <a:chOff x="794169" y="1477109"/>
            <a:chExt cx="1875154" cy="1354217"/>
          </a:xfrm>
        </p:grpSpPr>
        <p:sp>
          <p:nvSpPr>
            <p:cNvPr id="5" name="TextBox 4">
              <a:extLst>
                <a:ext uri="{FF2B5EF4-FFF2-40B4-BE49-F238E27FC236}">
                  <a16:creationId xmlns:a16="http://schemas.microsoft.com/office/drawing/2014/main" id="{9B28060F-0C48-50AB-3A28-774C032B636C}"/>
                </a:ext>
              </a:extLst>
            </p:cNvPr>
            <p:cNvSpPr txBox="1"/>
            <p:nvPr/>
          </p:nvSpPr>
          <p:spPr>
            <a:xfrm>
              <a:off x="823280" y="1477109"/>
              <a:ext cx="585417" cy="461665"/>
            </a:xfrm>
            <a:prstGeom prst="rect">
              <a:avLst/>
            </a:prstGeom>
            <a:noFill/>
          </p:spPr>
          <p:txBody>
            <a:bodyPr wrap="square" rtlCol="0">
              <a:spAutoFit/>
            </a:bodyPr>
            <a:lstStyle/>
            <a:p>
              <a:r>
                <a:rPr lang="en-US" sz="2400" b="1">
                  <a:solidFill>
                    <a:srgbClr val="1B6893"/>
                  </a:solidFill>
                  <a:latin typeface="DM Sans"/>
                </a:rPr>
                <a:t>01</a:t>
              </a:r>
            </a:p>
          </p:txBody>
        </p:sp>
        <p:sp>
          <p:nvSpPr>
            <p:cNvPr id="7" name="TextBox 6">
              <a:extLst>
                <a:ext uri="{FF2B5EF4-FFF2-40B4-BE49-F238E27FC236}">
                  <a16:creationId xmlns:a16="http://schemas.microsoft.com/office/drawing/2014/main" id="{0B44DD60-A348-7755-63FC-13FB58542DEB}"/>
                </a:ext>
              </a:extLst>
            </p:cNvPr>
            <p:cNvSpPr txBox="1"/>
            <p:nvPr/>
          </p:nvSpPr>
          <p:spPr>
            <a:xfrm>
              <a:off x="794169" y="2000329"/>
              <a:ext cx="1875154" cy="830997"/>
            </a:xfrm>
            <a:prstGeom prst="rect">
              <a:avLst/>
            </a:prstGeom>
            <a:noFill/>
          </p:spPr>
          <p:txBody>
            <a:bodyPr wrap="square" lIns="91440" tIns="45720" rIns="91440" bIns="45720" rtlCol="0" anchor="t">
              <a:spAutoFit/>
            </a:bodyPr>
            <a:lstStyle/>
            <a:p>
              <a:r>
                <a:rPr lang="en-US" sz="2400" b="1">
                  <a:latin typeface="DM Sans"/>
                </a:rPr>
                <a:t>Feature Selection</a:t>
              </a:r>
            </a:p>
          </p:txBody>
        </p:sp>
      </p:grpSp>
      <p:grpSp>
        <p:nvGrpSpPr>
          <p:cNvPr id="12" name="Group 11">
            <a:extLst>
              <a:ext uri="{FF2B5EF4-FFF2-40B4-BE49-F238E27FC236}">
                <a16:creationId xmlns:a16="http://schemas.microsoft.com/office/drawing/2014/main" id="{07CB5200-624C-0213-7FBA-3258BEE4F5A0}"/>
              </a:ext>
            </a:extLst>
          </p:cNvPr>
          <p:cNvGrpSpPr/>
          <p:nvPr/>
        </p:nvGrpSpPr>
        <p:grpSpPr>
          <a:xfrm>
            <a:off x="2942684" y="2952241"/>
            <a:ext cx="1893373" cy="1348657"/>
            <a:chOff x="823280" y="1477109"/>
            <a:chExt cx="1893373" cy="1348657"/>
          </a:xfrm>
        </p:grpSpPr>
        <p:sp>
          <p:nvSpPr>
            <p:cNvPr id="10" name="TextBox 9">
              <a:extLst>
                <a:ext uri="{FF2B5EF4-FFF2-40B4-BE49-F238E27FC236}">
                  <a16:creationId xmlns:a16="http://schemas.microsoft.com/office/drawing/2014/main" id="{F6C00CC5-31E5-196C-6481-5FF4B9E58939}"/>
                </a:ext>
              </a:extLst>
            </p:cNvPr>
            <p:cNvSpPr txBox="1"/>
            <p:nvPr/>
          </p:nvSpPr>
          <p:spPr>
            <a:xfrm>
              <a:off x="823280" y="1477109"/>
              <a:ext cx="585417" cy="461665"/>
            </a:xfrm>
            <a:prstGeom prst="rect">
              <a:avLst/>
            </a:prstGeom>
            <a:noFill/>
          </p:spPr>
          <p:txBody>
            <a:bodyPr wrap="square" rtlCol="0">
              <a:spAutoFit/>
            </a:bodyPr>
            <a:lstStyle/>
            <a:p>
              <a:r>
                <a:rPr lang="en-US" sz="2400" b="1">
                  <a:solidFill>
                    <a:srgbClr val="2188AC"/>
                  </a:solidFill>
                  <a:latin typeface="DM Sans"/>
                </a:rPr>
                <a:t>02</a:t>
              </a:r>
            </a:p>
          </p:txBody>
        </p:sp>
        <p:sp>
          <p:nvSpPr>
            <p:cNvPr id="11" name="TextBox 10">
              <a:extLst>
                <a:ext uri="{FF2B5EF4-FFF2-40B4-BE49-F238E27FC236}">
                  <a16:creationId xmlns:a16="http://schemas.microsoft.com/office/drawing/2014/main" id="{DAACCEBD-70F4-591A-75EE-0AA9D8C52695}"/>
                </a:ext>
              </a:extLst>
            </p:cNvPr>
            <p:cNvSpPr txBox="1"/>
            <p:nvPr/>
          </p:nvSpPr>
          <p:spPr>
            <a:xfrm>
              <a:off x="841499" y="1994769"/>
              <a:ext cx="1875154" cy="830997"/>
            </a:xfrm>
            <a:prstGeom prst="rect">
              <a:avLst/>
            </a:prstGeom>
            <a:noFill/>
          </p:spPr>
          <p:txBody>
            <a:bodyPr wrap="square" lIns="91440" tIns="45720" rIns="91440" bIns="45720" rtlCol="0" anchor="t">
              <a:spAutoFit/>
            </a:bodyPr>
            <a:lstStyle/>
            <a:p>
              <a:r>
                <a:rPr lang="en-US" sz="2400" b="1">
                  <a:latin typeface="DM Sans"/>
                </a:rPr>
                <a:t>Data Pre-Processing</a:t>
              </a:r>
            </a:p>
          </p:txBody>
        </p:sp>
      </p:grpSp>
      <p:grpSp>
        <p:nvGrpSpPr>
          <p:cNvPr id="17" name="Group 16">
            <a:extLst>
              <a:ext uri="{FF2B5EF4-FFF2-40B4-BE49-F238E27FC236}">
                <a16:creationId xmlns:a16="http://schemas.microsoft.com/office/drawing/2014/main" id="{E79DEDE8-67EE-A962-5459-754233F65BF2}"/>
              </a:ext>
            </a:extLst>
          </p:cNvPr>
          <p:cNvGrpSpPr/>
          <p:nvPr/>
        </p:nvGrpSpPr>
        <p:grpSpPr>
          <a:xfrm>
            <a:off x="5201763" y="2946681"/>
            <a:ext cx="1883149" cy="1331218"/>
            <a:chOff x="823280" y="1477109"/>
            <a:chExt cx="1883149" cy="1331218"/>
          </a:xfrm>
        </p:grpSpPr>
        <p:sp>
          <p:nvSpPr>
            <p:cNvPr id="14" name="TextBox 13">
              <a:extLst>
                <a:ext uri="{FF2B5EF4-FFF2-40B4-BE49-F238E27FC236}">
                  <a16:creationId xmlns:a16="http://schemas.microsoft.com/office/drawing/2014/main" id="{A27825FB-D5A0-6260-A2BC-01FE14B7C403}"/>
                </a:ext>
              </a:extLst>
            </p:cNvPr>
            <p:cNvSpPr txBox="1"/>
            <p:nvPr/>
          </p:nvSpPr>
          <p:spPr>
            <a:xfrm>
              <a:off x="823280" y="1477109"/>
              <a:ext cx="585417" cy="461665"/>
            </a:xfrm>
            <a:prstGeom prst="rect">
              <a:avLst/>
            </a:prstGeom>
            <a:noFill/>
          </p:spPr>
          <p:txBody>
            <a:bodyPr wrap="square" rtlCol="0">
              <a:spAutoFit/>
            </a:bodyPr>
            <a:lstStyle/>
            <a:p>
              <a:r>
                <a:rPr lang="en-US" sz="2400" b="1">
                  <a:solidFill>
                    <a:srgbClr val="49B1CE"/>
                  </a:solidFill>
                  <a:latin typeface="DM Sans"/>
                </a:rPr>
                <a:t>03</a:t>
              </a:r>
            </a:p>
          </p:txBody>
        </p:sp>
        <p:sp>
          <p:nvSpPr>
            <p:cNvPr id="15" name="TextBox 14">
              <a:extLst>
                <a:ext uri="{FF2B5EF4-FFF2-40B4-BE49-F238E27FC236}">
                  <a16:creationId xmlns:a16="http://schemas.microsoft.com/office/drawing/2014/main" id="{F40C1155-A6BC-2A40-C868-FE6DCC151404}"/>
                </a:ext>
              </a:extLst>
            </p:cNvPr>
            <p:cNvSpPr txBox="1"/>
            <p:nvPr/>
          </p:nvSpPr>
          <p:spPr>
            <a:xfrm>
              <a:off x="831275" y="1977330"/>
              <a:ext cx="1875154" cy="830997"/>
            </a:xfrm>
            <a:prstGeom prst="rect">
              <a:avLst/>
            </a:prstGeom>
            <a:noFill/>
          </p:spPr>
          <p:txBody>
            <a:bodyPr wrap="square" lIns="91440" tIns="45720" rIns="91440" bIns="45720" rtlCol="0" anchor="t">
              <a:spAutoFit/>
            </a:bodyPr>
            <a:lstStyle/>
            <a:p>
              <a:r>
                <a:rPr lang="en-US" sz="2400" b="1">
                  <a:latin typeface="DM Sans"/>
                </a:rPr>
                <a:t>Applied ML Clustering</a:t>
              </a:r>
            </a:p>
          </p:txBody>
        </p:sp>
      </p:grpSp>
      <p:grpSp>
        <p:nvGrpSpPr>
          <p:cNvPr id="22" name="Group 21">
            <a:extLst>
              <a:ext uri="{FF2B5EF4-FFF2-40B4-BE49-F238E27FC236}">
                <a16:creationId xmlns:a16="http://schemas.microsoft.com/office/drawing/2014/main" id="{BBDB101C-5879-32C2-A9B4-93FA012CF42D}"/>
              </a:ext>
            </a:extLst>
          </p:cNvPr>
          <p:cNvGrpSpPr/>
          <p:nvPr/>
        </p:nvGrpSpPr>
        <p:grpSpPr>
          <a:xfrm>
            <a:off x="7460341" y="2946681"/>
            <a:ext cx="2135332" cy="1322229"/>
            <a:chOff x="779239" y="1477109"/>
            <a:chExt cx="2135332" cy="1322229"/>
          </a:xfrm>
        </p:grpSpPr>
        <p:sp>
          <p:nvSpPr>
            <p:cNvPr id="19" name="TextBox 18">
              <a:extLst>
                <a:ext uri="{FF2B5EF4-FFF2-40B4-BE49-F238E27FC236}">
                  <a16:creationId xmlns:a16="http://schemas.microsoft.com/office/drawing/2014/main" id="{D5FE22ED-3845-C420-B6C7-A0D72003F106}"/>
                </a:ext>
              </a:extLst>
            </p:cNvPr>
            <p:cNvSpPr txBox="1"/>
            <p:nvPr/>
          </p:nvSpPr>
          <p:spPr>
            <a:xfrm>
              <a:off x="823280" y="1477109"/>
              <a:ext cx="1020845" cy="461665"/>
            </a:xfrm>
            <a:prstGeom prst="rect">
              <a:avLst/>
            </a:prstGeom>
            <a:noFill/>
          </p:spPr>
          <p:txBody>
            <a:bodyPr wrap="square" rtlCol="0">
              <a:spAutoFit/>
            </a:bodyPr>
            <a:lstStyle/>
            <a:p>
              <a:r>
                <a:rPr lang="en-US" sz="2400" b="1">
                  <a:solidFill>
                    <a:srgbClr val="60C5CC"/>
                  </a:solidFill>
                  <a:latin typeface="DM Sans"/>
                </a:rPr>
                <a:t>04</a:t>
              </a:r>
            </a:p>
          </p:txBody>
        </p:sp>
        <p:sp>
          <p:nvSpPr>
            <p:cNvPr id="20" name="TextBox 19">
              <a:extLst>
                <a:ext uri="{FF2B5EF4-FFF2-40B4-BE49-F238E27FC236}">
                  <a16:creationId xmlns:a16="http://schemas.microsoft.com/office/drawing/2014/main" id="{E9E5A32B-0921-4ECC-BB05-08073AF74806}"/>
                </a:ext>
              </a:extLst>
            </p:cNvPr>
            <p:cNvSpPr txBox="1"/>
            <p:nvPr/>
          </p:nvSpPr>
          <p:spPr>
            <a:xfrm>
              <a:off x="779239" y="1968341"/>
              <a:ext cx="1875154" cy="830997"/>
            </a:xfrm>
            <a:prstGeom prst="rect">
              <a:avLst/>
            </a:prstGeom>
            <a:noFill/>
          </p:spPr>
          <p:txBody>
            <a:bodyPr wrap="square" rtlCol="0">
              <a:spAutoFit/>
            </a:bodyPr>
            <a:lstStyle/>
            <a:p>
              <a:r>
                <a:rPr lang="en-US" sz="2400" b="1">
                  <a:latin typeface="DM Sans"/>
                </a:rPr>
                <a:t>Cluster Definition</a:t>
              </a:r>
            </a:p>
          </p:txBody>
        </p:sp>
        <p:sp>
          <p:nvSpPr>
            <p:cNvPr id="21" name="TextBox 20">
              <a:extLst>
                <a:ext uri="{FF2B5EF4-FFF2-40B4-BE49-F238E27FC236}">
                  <a16:creationId xmlns:a16="http://schemas.microsoft.com/office/drawing/2014/main" id="{0ED2869B-E8D5-AFBB-985E-E74A8214AB39}"/>
                </a:ext>
              </a:extLst>
            </p:cNvPr>
            <p:cNvSpPr txBox="1"/>
            <p:nvPr/>
          </p:nvSpPr>
          <p:spPr>
            <a:xfrm>
              <a:off x="823280" y="2222364"/>
              <a:ext cx="2091291" cy="461665"/>
            </a:xfrm>
            <a:prstGeom prst="rect">
              <a:avLst/>
            </a:prstGeom>
            <a:noFill/>
          </p:spPr>
          <p:txBody>
            <a:bodyPr wrap="square" rtlCol="0">
              <a:spAutoFit/>
            </a:bodyPr>
            <a:lstStyle/>
            <a:p>
              <a:endParaRPr lang="en-US" sz="2400" b="1">
                <a:solidFill>
                  <a:schemeClr val="bg1">
                    <a:lumMod val="50000"/>
                  </a:schemeClr>
                </a:solidFill>
                <a:latin typeface="DM Sans"/>
              </a:endParaRPr>
            </a:p>
          </p:txBody>
        </p:sp>
      </p:grpSp>
      <p:grpSp>
        <p:nvGrpSpPr>
          <p:cNvPr id="27" name="Group 26">
            <a:extLst>
              <a:ext uri="{FF2B5EF4-FFF2-40B4-BE49-F238E27FC236}">
                <a16:creationId xmlns:a16="http://schemas.microsoft.com/office/drawing/2014/main" id="{31D67B1F-DEC4-E7B0-8A81-A7AC11B0DEFB}"/>
              </a:ext>
            </a:extLst>
          </p:cNvPr>
          <p:cNvGrpSpPr/>
          <p:nvPr/>
        </p:nvGrpSpPr>
        <p:grpSpPr>
          <a:xfrm>
            <a:off x="9600173" y="2946681"/>
            <a:ext cx="2113062" cy="1340344"/>
            <a:chOff x="801509" y="1477109"/>
            <a:chExt cx="2113062" cy="1236622"/>
          </a:xfrm>
        </p:grpSpPr>
        <p:sp>
          <p:nvSpPr>
            <p:cNvPr id="24" name="TextBox 23">
              <a:extLst>
                <a:ext uri="{FF2B5EF4-FFF2-40B4-BE49-F238E27FC236}">
                  <a16:creationId xmlns:a16="http://schemas.microsoft.com/office/drawing/2014/main" id="{FAE27F78-2C5D-1860-673E-BDD8E91E7243}"/>
                </a:ext>
              </a:extLst>
            </p:cNvPr>
            <p:cNvSpPr txBox="1"/>
            <p:nvPr/>
          </p:nvSpPr>
          <p:spPr>
            <a:xfrm>
              <a:off x="801509" y="1477109"/>
              <a:ext cx="1282102" cy="425939"/>
            </a:xfrm>
            <a:prstGeom prst="rect">
              <a:avLst/>
            </a:prstGeom>
            <a:noFill/>
          </p:spPr>
          <p:txBody>
            <a:bodyPr wrap="square" rtlCol="0">
              <a:spAutoFit/>
            </a:bodyPr>
            <a:lstStyle/>
            <a:p>
              <a:r>
                <a:rPr lang="en-US" sz="2400" b="1">
                  <a:solidFill>
                    <a:srgbClr val="00CC66"/>
                  </a:solidFill>
                  <a:latin typeface="DM Sans"/>
                </a:rPr>
                <a:t>05</a:t>
              </a:r>
            </a:p>
          </p:txBody>
        </p:sp>
        <p:sp>
          <p:nvSpPr>
            <p:cNvPr id="25" name="TextBox 24">
              <a:extLst>
                <a:ext uri="{FF2B5EF4-FFF2-40B4-BE49-F238E27FC236}">
                  <a16:creationId xmlns:a16="http://schemas.microsoft.com/office/drawing/2014/main" id="{C38A2EF1-89CE-1970-BD03-ACAC1DD64A51}"/>
                </a:ext>
              </a:extLst>
            </p:cNvPr>
            <p:cNvSpPr txBox="1"/>
            <p:nvPr/>
          </p:nvSpPr>
          <p:spPr>
            <a:xfrm>
              <a:off x="823280" y="1947040"/>
              <a:ext cx="1987503" cy="766691"/>
            </a:xfrm>
            <a:prstGeom prst="rect">
              <a:avLst/>
            </a:prstGeom>
            <a:noFill/>
          </p:spPr>
          <p:txBody>
            <a:bodyPr wrap="square" rtlCol="0">
              <a:spAutoFit/>
            </a:bodyPr>
            <a:lstStyle/>
            <a:p>
              <a:r>
                <a:rPr lang="en-US" sz="2400" b="1">
                  <a:latin typeface="DM Sans"/>
                </a:rPr>
                <a:t>Profile Formulation</a:t>
              </a:r>
            </a:p>
          </p:txBody>
        </p:sp>
        <p:sp>
          <p:nvSpPr>
            <p:cNvPr id="26" name="TextBox 25">
              <a:extLst>
                <a:ext uri="{FF2B5EF4-FFF2-40B4-BE49-F238E27FC236}">
                  <a16:creationId xmlns:a16="http://schemas.microsoft.com/office/drawing/2014/main" id="{8605D2A3-8650-A716-2C55-42645932E8F9}"/>
                </a:ext>
              </a:extLst>
            </p:cNvPr>
            <p:cNvSpPr txBox="1"/>
            <p:nvPr/>
          </p:nvSpPr>
          <p:spPr>
            <a:xfrm>
              <a:off x="823280" y="2222364"/>
              <a:ext cx="2091291" cy="425939"/>
            </a:xfrm>
            <a:prstGeom prst="rect">
              <a:avLst/>
            </a:prstGeom>
            <a:noFill/>
          </p:spPr>
          <p:txBody>
            <a:bodyPr wrap="square" rtlCol="0">
              <a:spAutoFit/>
            </a:bodyPr>
            <a:lstStyle/>
            <a:p>
              <a:endParaRPr lang="en-US" sz="2400" b="1">
                <a:solidFill>
                  <a:schemeClr val="bg1">
                    <a:lumMod val="50000"/>
                  </a:schemeClr>
                </a:solidFill>
                <a:latin typeface="DM Sans"/>
              </a:endParaRPr>
            </a:p>
          </p:txBody>
        </p:sp>
      </p:grpSp>
      <p:sp>
        <p:nvSpPr>
          <p:cNvPr id="58" name="Half Frame 57">
            <a:extLst>
              <a:ext uri="{FF2B5EF4-FFF2-40B4-BE49-F238E27FC236}">
                <a16:creationId xmlns:a16="http://schemas.microsoft.com/office/drawing/2014/main" id="{F7B5E21E-CB2C-0193-0989-68D498445D0F}"/>
              </a:ext>
            </a:extLst>
          </p:cNvPr>
          <p:cNvSpPr/>
          <p:nvPr/>
        </p:nvSpPr>
        <p:spPr>
          <a:xfrm>
            <a:off x="434703" y="2442754"/>
            <a:ext cx="250371" cy="3396342"/>
          </a:xfrm>
          <a:prstGeom prst="half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Half Frame 58">
            <a:extLst>
              <a:ext uri="{FF2B5EF4-FFF2-40B4-BE49-F238E27FC236}">
                <a16:creationId xmlns:a16="http://schemas.microsoft.com/office/drawing/2014/main" id="{BD075177-B39B-467C-60FA-687239A49A93}"/>
              </a:ext>
            </a:extLst>
          </p:cNvPr>
          <p:cNvSpPr/>
          <p:nvPr/>
        </p:nvSpPr>
        <p:spPr>
          <a:xfrm flipH="1">
            <a:off x="11588931" y="2442754"/>
            <a:ext cx="250371" cy="3396342"/>
          </a:xfrm>
          <a:prstGeom prst="half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 name="Straight Arrow Connector 2">
            <a:extLst>
              <a:ext uri="{FF2B5EF4-FFF2-40B4-BE49-F238E27FC236}">
                <a16:creationId xmlns:a16="http://schemas.microsoft.com/office/drawing/2014/main" id="{FC04D277-A94E-0ED6-6922-1807A2883582}"/>
              </a:ext>
            </a:extLst>
          </p:cNvPr>
          <p:cNvCxnSpPr/>
          <p:nvPr/>
        </p:nvCxnSpPr>
        <p:spPr>
          <a:xfrm flipH="1">
            <a:off x="2713893" y="2864339"/>
            <a:ext cx="3907" cy="2790092"/>
          </a:xfrm>
          <a:prstGeom prst="straightConnector1">
            <a:avLst/>
          </a:prstGeom>
          <a:ln w="127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F31B058-36B6-590D-8446-D72435649FDC}"/>
              </a:ext>
            </a:extLst>
          </p:cNvPr>
          <p:cNvCxnSpPr>
            <a:cxnSpLocks/>
          </p:cNvCxnSpPr>
          <p:nvPr/>
        </p:nvCxnSpPr>
        <p:spPr>
          <a:xfrm flipH="1">
            <a:off x="4970585" y="2864339"/>
            <a:ext cx="3907" cy="2790092"/>
          </a:xfrm>
          <a:prstGeom prst="straightConnector1">
            <a:avLst/>
          </a:prstGeom>
          <a:ln w="127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D597618-B984-A0DE-2E4A-D7FD5BBC696B}"/>
              </a:ext>
            </a:extLst>
          </p:cNvPr>
          <p:cNvCxnSpPr>
            <a:cxnSpLocks/>
          </p:cNvCxnSpPr>
          <p:nvPr/>
        </p:nvCxnSpPr>
        <p:spPr>
          <a:xfrm flipH="1">
            <a:off x="7237046" y="2864339"/>
            <a:ext cx="3907" cy="2790092"/>
          </a:xfrm>
          <a:prstGeom prst="straightConnector1">
            <a:avLst/>
          </a:prstGeom>
          <a:ln w="127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42000F2-7A09-8327-1AC3-0806F787E29D}"/>
              </a:ext>
            </a:extLst>
          </p:cNvPr>
          <p:cNvCxnSpPr>
            <a:cxnSpLocks/>
          </p:cNvCxnSpPr>
          <p:nvPr/>
        </p:nvCxnSpPr>
        <p:spPr>
          <a:xfrm flipH="1">
            <a:off x="9327661" y="2864339"/>
            <a:ext cx="3907" cy="2790092"/>
          </a:xfrm>
          <a:prstGeom prst="straightConnector1">
            <a:avLst/>
          </a:prstGeom>
          <a:ln w="12700">
            <a:solidFill>
              <a:srgbClr val="FF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523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7" presetClass="entr" presetSubtype="8"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ppt_x</p:attrName>
                                        </p:attrNameLst>
                                      </p:cBhvr>
                                      <p:tavLst>
                                        <p:tav tm="0">
                                          <p:val>
                                            <p:strVal val="#ppt_x-#ppt_w/2"/>
                                          </p:val>
                                        </p:tav>
                                        <p:tav tm="100000">
                                          <p:val>
                                            <p:strVal val="#ppt_x"/>
                                          </p:val>
                                        </p:tav>
                                      </p:tavLst>
                                    </p:anim>
                                    <p:anim calcmode="lin" valueType="num">
                                      <p:cBhvr>
                                        <p:cTn id="15" dur="500" fill="hold"/>
                                        <p:tgtEl>
                                          <p:spTgt spid="12"/>
                                        </p:tgtEl>
                                        <p:attrNameLst>
                                          <p:attrName>ppt_y</p:attrName>
                                        </p:attrNameLst>
                                      </p:cBhvr>
                                      <p:tavLst>
                                        <p:tav tm="0">
                                          <p:val>
                                            <p:strVal val="#ppt_y"/>
                                          </p:val>
                                        </p:tav>
                                        <p:tav tm="100000">
                                          <p:val>
                                            <p:strVal val="#ppt_y"/>
                                          </p:val>
                                        </p:tav>
                                      </p:tavLst>
                                    </p:anim>
                                    <p:anim calcmode="lin" valueType="num">
                                      <p:cBhvr>
                                        <p:cTn id="16" dur="500" fill="hold"/>
                                        <p:tgtEl>
                                          <p:spTgt spid="12"/>
                                        </p:tgtEl>
                                        <p:attrNameLst>
                                          <p:attrName>ppt_w</p:attrName>
                                        </p:attrNameLst>
                                      </p:cBhvr>
                                      <p:tavLst>
                                        <p:tav tm="0">
                                          <p:val>
                                            <p:fltVal val="0"/>
                                          </p:val>
                                        </p:tav>
                                        <p:tav tm="100000">
                                          <p:val>
                                            <p:strVal val="#ppt_w"/>
                                          </p:val>
                                        </p:tav>
                                      </p:tavLst>
                                    </p:anim>
                                    <p:anim calcmode="lin" valueType="num">
                                      <p:cBhvr>
                                        <p:cTn id="17" dur="500" fill="hold"/>
                                        <p:tgtEl>
                                          <p:spTgt spid="12"/>
                                        </p:tgtEl>
                                        <p:attrNameLst>
                                          <p:attrName>ppt_h</p:attrName>
                                        </p:attrNameLst>
                                      </p:cBhvr>
                                      <p:tavLst>
                                        <p:tav tm="0">
                                          <p:val>
                                            <p:strVal val="#ppt_h"/>
                                          </p:val>
                                        </p:tav>
                                        <p:tav tm="100000">
                                          <p:val>
                                            <p:strVal val="#ppt_h"/>
                                          </p:val>
                                        </p:tav>
                                      </p:tavLst>
                                    </p:anim>
                                  </p:childTnLst>
                                </p:cTn>
                              </p:par>
                            </p:childTnLst>
                          </p:cTn>
                        </p:par>
                        <p:par>
                          <p:cTn id="18" fill="hold">
                            <p:stCondLst>
                              <p:cond delay="1000"/>
                            </p:stCondLst>
                            <p:childTnLst>
                              <p:par>
                                <p:cTn id="19" presetID="17" presetClass="entr" presetSubtype="8"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p:cTn id="21" dur="500" fill="hold"/>
                                        <p:tgtEl>
                                          <p:spTgt spid="17"/>
                                        </p:tgtEl>
                                        <p:attrNameLst>
                                          <p:attrName>ppt_x</p:attrName>
                                        </p:attrNameLst>
                                      </p:cBhvr>
                                      <p:tavLst>
                                        <p:tav tm="0">
                                          <p:val>
                                            <p:strVal val="#ppt_x-#ppt_w/2"/>
                                          </p:val>
                                        </p:tav>
                                        <p:tav tm="100000">
                                          <p:val>
                                            <p:strVal val="#ppt_x"/>
                                          </p:val>
                                        </p:tav>
                                      </p:tavLst>
                                    </p:anim>
                                    <p:anim calcmode="lin" valueType="num">
                                      <p:cBhvr>
                                        <p:cTn id="22" dur="500" fill="hold"/>
                                        <p:tgtEl>
                                          <p:spTgt spid="17"/>
                                        </p:tgtEl>
                                        <p:attrNameLst>
                                          <p:attrName>ppt_y</p:attrName>
                                        </p:attrNameLst>
                                      </p:cBhvr>
                                      <p:tavLst>
                                        <p:tav tm="0">
                                          <p:val>
                                            <p:strVal val="#ppt_y"/>
                                          </p:val>
                                        </p:tav>
                                        <p:tav tm="100000">
                                          <p:val>
                                            <p:strVal val="#ppt_y"/>
                                          </p:val>
                                        </p:tav>
                                      </p:tavLst>
                                    </p:anim>
                                    <p:anim calcmode="lin" valueType="num">
                                      <p:cBhvr>
                                        <p:cTn id="23" dur="500" fill="hold"/>
                                        <p:tgtEl>
                                          <p:spTgt spid="17"/>
                                        </p:tgtEl>
                                        <p:attrNameLst>
                                          <p:attrName>ppt_w</p:attrName>
                                        </p:attrNameLst>
                                      </p:cBhvr>
                                      <p:tavLst>
                                        <p:tav tm="0">
                                          <p:val>
                                            <p:fltVal val="0"/>
                                          </p:val>
                                        </p:tav>
                                        <p:tav tm="100000">
                                          <p:val>
                                            <p:strVal val="#ppt_w"/>
                                          </p:val>
                                        </p:tav>
                                      </p:tavLst>
                                    </p:anim>
                                    <p:anim calcmode="lin" valueType="num">
                                      <p:cBhvr>
                                        <p:cTn id="24" dur="500" fill="hold"/>
                                        <p:tgtEl>
                                          <p:spTgt spid="17"/>
                                        </p:tgtEl>
                                        <p:attrNameLst>
                                          <p:attrName>ppt_h</p:attrName>
                                        </p:attrNameLst>
                                      </p:cBhvr>
                                      <p:tavLst>
                                        <p:tav tm="0">
                                          <p:val>
                                            <p:strVal val="#ppt_h"/>
                                          </p:val>
                                        </p:tav>
                                        <p:tav tm="100000">
                                          <p:val>
                                            <p:strVal val="#ppt_h"/>
                                          </p:val>
                                        </p:tav>
                                      </p:tavLst>
                                    </p:anim>
                                  </p:childTnLst>
                                </p:cTn>
                              </p:par>
                            </p:childTnLst>
                          </p:cTn>
                        </p:par>
                        <p:par>
                          <p:cTn id="25" fill="hold">
                            <p:stCondLst>
                              <p:cond delay="1500"/>
                            </p:stCondLst>
                            <p:childTnLst>
                              <p:par>
                                <p:cTn id="26" presetID="17" presetClass="entr" presetSubtype="8" fill="hold" nodeType="after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p:cTn id="28" dur="500" fill="hold"/>
                                        <p:tgtEl>
                                          <p:spTgt spid="22"/>
                                        </p:tgtEl>
                                        <p:attrNameLst>
                                          <p:attrName>ppt_x</p:attrName>
                                        </p:attrNameLst>
                                      </p:cBhvr>
                                      <p:tavLst>
                                        <p:tav tm="0">
                                          <p:val>
                                            <p:strVal val="#ppt_x-#ppt_w/2"/>
                                          </p:val>
                                        </p:tav>
                                        <p:tav tm="100000">
                                          <p:val>
                                            <p:strVal val="#ppt_x"/>
                                          </p:val>
                                        </p:tav>
                                      </p:tavLst>
                                    </p:anim>
                                    <p:anim calcmode="lin" valueType="num">
                                      <p:cBhvr>
                                        <p:cTn id="29" dur="500" fill="hold"/>
                                        <p:tgtEl>
                                          <p:spTgt spid="22"/>
                                        </p:tgtEl>
                                        <p:attrNameLst>
                                          <p:attrName>ppt_y</p:attrName>
                                        </p:attrNameLst>
                                      </p:cBhvr>
                                      <p:tavLst>
                                        <p:tav tm="0">
                                          <p:val>
                                            <p:strVal val="#ppt_y"/>
                                          </p:val>
                                        </p:tav>
                                        <p:tav tm="100000">
                                          <p:val>
                                            <p:strVal val="#ppt_y"/>
                                          </p:val>
                                        </p:tav>
                                      </p:tavLst>
                                    </p:anim>
                                    <p:anim calcmode="lin" valueType="num">
                                      <p:cBhvr>
                                        <p:cTn id="30" dur="500" fill="hold"/>
                                        <p:tgtEl>
                                          <p:spTgt spid="22"/>
                                        </p:tgtEl>
                                        <p:attrNameLst>
                                          <p:attrName>ppt_w</p:attrName>
                                        </p:attrNameLst>
                                      </p:cBhvr>
                                      <p:tavLst>
                                        <p:tav tm="0">
                                          <p:val>
                                            <p:fltVal val="0"/>
                                          </p:val>
                                        </p:tav>
                                        <p:tav tm="100000">
                                          <p:val>
                                            <p:strVal val="#ppt_w"/>
                                          </p:val>
                                        </p:tav>
                                      </p:tavLst>
                                    </p:anim>
                                    <p:anim calcmode="lin" valueType="num">
                                      <p:cBhvr>
                                        <p:cTn id="31" dur="500" fill="hold"/>
                                        <p:tgtEl>
                                          <p:spTgt spid="22"/>
                                        </p:tgtEl>
                                        <p:attrNameLst>
                                          <p:attrName>ppt_h</p:attrName>
                                        </p:attrNameLst>
                                      </p:cBhvr>
                                      <p:tavLst>
                                        <p:tav tm="0">
                                          <p:val>
                                            <p:strVal val="#ppt_h"/>
                                          </p:val>
                                        </p:tav>
                                        <p:tav tm="100000">
                                          <p:val>
                                            <p:strVal val="#ppt_h"/>
                                          </p:val>
                                        </p:tav>
                                      </p:tavLst>
                                    </p:anim>
                                  </p:childTnLst>
                                </p:cTn>
                              </p:par>
                            </p:childTnLst>
                          </p:cTn>
                        </p:par>
                        <p:par>
                          <p:cTn id="32" fill="hold">
                            <p:stCondLst>
                              <p:cond delay="2000"/>
                            </p:stCondLst>
                            <p:childTnLst>
                              <p:par>
                                <p:cTn id="33" presetID="17" presetClass="entr" presetSubtype="8" fill="hold" nodeType="after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p:cTn id="35" dur="500" fill="hold"/>
                                        <p:tgtEl>
                                          <p:spTgt spid="27"/>
                                        </p:tgtEl>
                                        <p:attrNameLst>
                                          <p:attrName>ppt_x</p:attrName>
                                        </p:attrNameLst>
                                      </p:cBhvr>
                                      <p:tavLst>
                                        <p:tav tm="0">
                                          <p:val>
                                            <p:strVal val="#ppt_x-#ppt_w/2"/>
                                          </p:val>
                                        </p:tav>
                                        <p:tav tm="100000">
                                          <p:val>
                                            <p:strVal val="#ppt_x"/>
                                          </p:val>
                                        </p:tav>
                                      </p:tavLst>
                                    </p:anim>
                                    <p:anim calcmode="lin" valueType="num">
                                      <p:cBhvr>
                                        <p:cTn id="36" dur="500" fill="hold"/>
                                        <p:tgtEl>
                                          <p:spTgt spid="27"/>
                                        </p:tgtEl>
                                        <p:attrNameLst>
                                          <p:attrName>ppt_y</p:attrName>
                                        </p:attrNameLst>
                                      </p:cBhvr>
                                      <p:tavLst>
                                        <p:tav tm="0">
                                          <p:val>
                                            <p:strVal val="#ppt_y"/>
                                          </p:val>
                                        </p:tav>
                                        <p:tav tm="100000">
                                          <p:val>
                                            <p:strVal val="#ppt_y"/>
                                          </p:val>
                                        </p:tav>
                                      </p:tavLst>
                                    </p:anim>
                                    <p:anim calcmode="lin" valueType="num">
                                      <p:cBhvr>
                                        <p:cTn id="37" dur="500" fill="hold"/>
                                        <p:tgtEl>
                                          <p:spTgt spid="27"/>
                                        </p:tgtEl>
                                        <p:attrNameLst>
                                          <p:attrName>ppt_w</p:attrName>
                                        </p:attrNameLst>
                                      </p:cBhvr>
                                      <p:tavLst>
                                        <p:tav tm="0">
                                          <p:val>
                                            <p:fltVal val="0"/>
                                          </p:val>
                                        </p:tav>
                                        <p:tav tm="100000">
                                          <p:val>
                                            <p:strVal val="#ppt_w"/>
                                          </p:val>
                                        </p:tav>
                                      </p:tavLst>
                                    </p:anim>
                                    <p:anim calcmode="lin" valueType="num">
                                      <p:cBhvr>
                                        <p:cTn id="38" dur="500" fill="hold"/>
                                        <p:tgtEl>
                                          <p:spTgt spid="2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CF7D4-7650-2D98-245A-E6F5D018EC10}"/>
              </a:ext>
            </a:extLst>
          </p:cNvPr>
          <p:cNvSpPr>
            <a:spLocks noGrp="1"/>
          </p:cNvSpPr>
          <p:nvPr>
            <p:ph type="title"/>
          </p:nvPr>
        </p:nvSpPr>
        <p:spPr/>
        <p:txBody>
          <a:bodyPr/>
          <a:lstStyle/>
          <a:p>
            <a:r>
              <a:rPr lang="en-US">
                <a:latin typeface="DM Sans"/>
                <a:cs typeface="Arial"/>
              </a:rPr>
              <a:t>Feature Selection</a:t>
            </a:r>
            <a:endParaRPr lang="en-US">
              <a:latin typeface="DM Sans"/>
            </a:endParaRPr>
          </a:p>
        </p:txBody>
      </p:sp>
      <p:pic>
        <p:nvPicPr>
          <p:cNvPr id="4" name="Picture 3" descr="State Farm Logo | 02 - PNG Logo Vector Downloads (SVG, EPS)">
            <a:extLst>
              <a:ext uri="{FF2B5EF4-FFF2-40B4-BE49-F238E27FC236}">
                <a16:creationId xmlns:a16="http://schemas.microsoft.com/office/drawing/2014/main" id="{FC4228BF-9C59-96D9-88C7-591467523FD1}"/>
              </a:ext>
            </a:extLst>
          </p:cNvPr>
          <p:cNvPicPr>
            <a:picLocks noChangeAspect="1"/>
          </p:cNvPicPr>
          <p:nvPr/>
        </p:nvPicPr>
        <p:blipFill>
          <a:blip r:embed="rId3"/>
          <a:stretch>
            <a:fillRect/>
          </a:stretch>
        </p:blipFill>
        <p:spPr>
          <a:xfrm>
            <a:off x="10616400" y="240300"/>
            <a:ext cx="1279200" cy="959400"/>
          </a:xfrm>
          <a:prstGeom prst="rect">
            <a:avLst/>
          </a:prstGeom>
        </p:spPr>
      </p:pic>
      <p:sp>
        <p:nvSpPr>
          <p:cNvPr id="6" name="Rectangle 5">
            <a:extLst>
              <a:ext uri="{FF2B5EF4-FFF2-40B4-BE49-F238E27FC236}">
                <a16:creationId xmlns:a16="http://schemas.microsoft.com/office/drawing/2014/main" id="{4DCDB632-D38B-F4FC-9CA6-FE89D4BDEF0B}"/>
              </a:ext>
            </a:extLst>
          </p:cNvPr>
          <p:cNvSpPr/>
          <p:nvPr/>
        </p:nvSpPr>
        <p:spPr>
          <a:xfrm>
            <a:off x="827314" y="1313543"/>
            <a:ext cx="810380" cy="90714"/>
          </a:xfrm>
          <a:prstGeom prst="rect">
            <a:avLst/>
          </a:prstGeom>
          <a:solidFill>
            <a:srgbClr val="EC0B2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8ABC01C-0E12-1FDB-CA5F-2775CC47533F}"/>
              </a:ext>
            </a:extLst>
          </p:cNvPr>
          <p:cNvSpPr txBox="1"/>
          <p:nvPr/>
        </p:nvSpPr>
        <p:spPr>
          <a:xfrm>
            <a:off x="3062653" y="2976684"/>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5" name="TextBox 4">
            <a:extLst>
              <a:ext uri="{FF2B5EF4-FFF2-40B4-BE49-F238E27FC236}">
                <a16:creationId xmlns:a16="http://schemas.microsoft.com/office/drawing/2014/main" id="{73FC2E32-FFFE-5E6E-990C-ADFDDFEDFB58}"/>
              </a:ext>
            </a:extLst>
          </p:cNvPr>
          <p:cNvSpPr txBox="1"/>
          <p:nvPr/>
        </p:nvSpPr>
        <p:spPr>
          <a:xfrm>
            <a:off x="830384" y="2174630"/>
            <a:ext cx="6983045"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Highly correlated** variables (strength of the relationship b/w two variables:</a:t>
            </a:r>
          </a:p>
          <a:p>
            <a:endParaRPr lang="en-US">
              <a:cs typeface="Arial"/>
            </a:endParaRPr>
          </a:p>
          <a:p>
            <a:pPr marL="342900" indent="-342900">
              <a:buAutoNum type="arabicPeriod"/>
            </a:pPr>
            <a:r>
              <a:rPr lang="en-US">
                <a:cs typeface="Arial"/>
              </a:rPr>
              <a:t>Highway MPG &amp; </a:t>
            </a:r>
            <a:r>
              <a:rPr lang="en-US" b="1">
                <a:solidFill>
                  <a:schemeClr val="accent5"/>
                </a:solidFill>
                <a:cs typeface="Arial"/>
              </a:rPr>
              <a:t>City MPG</a:t>
            </a:r>
            <a:r>
              <a:rPr lang="en-US">
                <a:cs typeface="Arial"/>
              </a:rPr>
              <a:t> = +</a:t>
            </a:r>
            <a:r>
              <a:rPr lang="en-US">
                <a:solidFill>
                  <a:srgbClr val="FF0000"/>
                </a:solidFill>
                <a:cs typeface="Arial"/>
              </a:rPr>
              <a:t>0.978</a:t>
            </a:r>
            <a:endParaRPr lang="en-US">
              <a:cs typeface="Arial"/>
            </a:endParaRPr>
          </a:p>
          <a:p>
            <a:pPr marL="342900" indent="-342900">
              <a:buAutoNum type="arabicPeriod"/>
            </a:pPr>
            <a:endParaRPr lang="en-US">
              <a:cs typeface="Arial"/>
            </a:endParaRPr>
          </a:p>
          <a:p>
            <a:pPr marL="342900" indent="-342900">
              <a:buAutoNum type="arabicPeriod"/>
            </a:pPr>
            <a:r>
              <a:rPr lang="en-US">
                <a:cs typeface="Arial"/>
              </a:rPr>
              <a:t>Starting Market Average($) &amp; </a:t>
            </a:r>
            <a:r>
              <a:rPr lang="en-US" b="1">
                <a:solidFill>
                  <a:schemeClr val="accent5"/>
                </a:solidFill>
                <a:cs typeface="Arial"/>
              </a:rPr>
              <a:t>MSRP</a:t>
            </a:r>
            <a:r>
              <a:rPr lang="en-US" b="1">
                <a:cs typeface="Arial"/>
              </a:rPr>
              <a:t>($)</a:t>
            </a:r>
            <a:r>
              <a:rPr lang="en-US" b="1">
                <a:solidFill>
                  <a:schemeClr val="accent5"/>
                </a:solidFill>
                <a:cs typeface="Arial"/>
              </a:rPr>
              <a:t> </a:t>
            </a:r>
            <a:r>
              <a:rPr lang="en-US">
                <a:cs typeface="Arial"/>
              </a:rPr>
              <a:t>= +</a:t>
            </a:r>
            <a:r>
              <a:rPr lang="en-US">
                <a:solidFill>
                  <a:srgbClr val="FF0000"/>
                </a:solidFill>
                <a:cs typeface="Arial"/>
              </a:rPr>
              <a:t>0.997</a:t>
            </a:r>
          </a:p>
        </p:txBody>
      </p:sp>
      <p:sp>
        <p:nvSpPr>
          <p:cNvPr id="7" name="TextBox 6">
            <a:extLst>
              <a:ext uri="{FF2B5EF4-FFF2-40B4-BE49-F238E27FC236}">
                <a16:creationId xmlns:a16="http://schemas.microsoft.com/office/drawing/2014/main" id="{6B34FB04-D138-2675-8213-0AC068007C3A}"/>
              </a:ext>
            </a:extLst>
          </p:cNvPr>
          <p:cNvSpPr txBox="1"/>
          <p:nvPr/>
        </p:nvSpPr>
        <p:spPr>
          <a:xfrm>
            <a:off x="861832" y="5684058"/>
            <a:ext cx="653366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i="1">
                <a:cs typeface="Arial"/>
              </a:rPr>
              <a:t>** Note: Pearson Correlation</a:t>
            </a:r>
          </a:p>
        </p:txBody>
      </p:sp>
      <p:pic>
        <p:nvPicPr>
          <p:cNvPr id="8" name="Picture 7" descr="A screenshot of a computer&#10;&#10;Description automatically generated">
            <a:extLst>
              <a:ext uri="{FF2B5EF4-FFF2-40B4-BE49-F238E27FC236}">
                <a16:creationId xmlns:a16="http://schemas.microsoft.com/office/drawing/2014/main" id="{BCBA7EDE-4E6D-79BA-5448-25631C7A47A1}"/>
              </a:ext>
            </a:extLst>
          </p:cNvPr>
          <p:cNvPicPr>
            <a:picLocks noChangeAspect="1"/>
          </p:cNvPicPr>
          <p:nvPr/>
        </p:nvPicPr>
        <p:blipFill rotWithShape="1">
          <a:blip r:embed="rId4"/>
          <a:srcRect l="4265" t="21579" r="3791" b="526"/>
          <a:stretch/>
        </p:blipFill>
        <p:spPr>
          <a:xfrm>
            <a:off x="9056322" y="2380272"/>
            <a:ext cx="1894781" cy="2889409"/>
          </a:xfrm>
          <a:prstGeom prst="rect">
            <a:avLst/>
          </a:prstGeom>
          <a:ln>
            <a:solidFill>
              <a:schemeClr val="bg2"/>
            </a:solidFill>
          </a:ln>
        </p:spPr>
      </p:pic>
      <p:sp>
        <p:nvSpPr>
          <p:cNvPr id="9" name="TextBox 8">
            <a:extLst>
              <a:ext uri="{FF2B5EF4-FFF2-40B4-BE49-F238E27FC236}">
                <a16:creationId xmlns:a16="http://schemas.microsoft.com/office/drawing/2014/main" id="{CEE75587-6EBD-14D7-B5A3-FAD9B5E6EA21}"/>
              </a:ext>
            </a:extLst>
          </p:cNvPr>
          <p:cNvSpPr txBox="1"/>
          <p:nvPr/>
        </p:nvSpPr>
        <p:spPr>
          <a:xfrm>
            <a:off x="860669" y="4432299"/>
            <a:ext cx="660204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cs typeface="Arial"/>
              </a:rPr>
              <a:t>These features were removed as they DO NOT have additional value/info for the model.</a:t>
            </a:r>
          </a:p>
        </p:txBody>
      </p:sp>
      <p:cxnSp>
        <p:nvCxnSpPr>
          <p:cNvPr id="10" name="Straight Arrow Connector 9">
            <a:extLst>
              <a:ext uri="{FF2B5EF4-FFF2-40B4-BE49-F238E27FC236}">
                <a16:creationId xmlns:a16="http://schemas.microsoft.com/office/drawing/2014/main" id="{95AB918F-2E79-3D08-8420-C4F53335EFAF}"/>
              </a:ext>
            </a:extLst>
          </p:cNvPr>
          <p:cNvCxnSpPr/>
          <p:nvPr/>
        </p:nvCxnSpPr>
        <p:spPr>
          <a:xfrm flipV="1">
            <a:off x="857984" y="4263537"/>
            <a:ext cx="6541476" cy="23444"/>
          </a:xfrm>
          <a:prstGeom prst="straightConnector1">
            <a:avLst/>
          </a:prstGeom>
          <a:ln w="12700">
            <a:solidFill>
              <a:schemeClr val="bg2"/>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C2E92DA-FDD2-5769-ABB9-32E1064ADAB2}"/>
              </a:ext>
            </a:extLst>
          </p:cNvPr>
          <p:cNvCxnSpPr>
            <a:cxnSpLocks/>
          </p:cNvCxnSpPr>
          <p:nvPr/>
        </p:nvCxnSpPr>
        <p:spPr>
          <a:xfrm flipV="1">
            <a:off x="857984" y="5172075"/>
            <a:ext cx="6541476" cy="23444"/>
          </a:xfrm>
          <a:prstGeom prst="straightConnector1">
            <a:avLst/>
          </a:prstGeom>
          <a:ln w="12700">
            <a:solidFill>
              <a:schemeClr val="bg2"/>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545A952-DB94-4F8D-A2AA-51BEBCC78339}"/>
              </a:ext>
            </a:extLst>
          </p:cNvPr>
          <p:cNvCxnSpPr/>
          <p:nvPr/>
        </p:nvCxnSpPr>
        <p:spPr>
          <a:xfrm flipH="1">
            <a:off x="8018585" y="2366108"/>
            <a:ext cx="3907" cy="2790092"/>
          </a:xfrm>
          <a:prstGeom prst="straightConnector1">
            <a:avLst/>
          </a:prstGeom>
          <a:ln w="12700">
            <a:solidFill>
              <a:schemeClr val="bg2"/>
            </a:solidFill>
            <a:prstDash val="sysDot"/>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D7A2691-103D-AB38-0507-935AD2730AF1}"/>
              </a:ext>
            </a:extLst>
          </p:cNvPr>
          <p:cNvSpPr txBox="1"/>
          <p:nvPr/>
        </p:nvSpPr>
        <p:spPr>
          <a:xfrm>
            <a:off x="8382976" y="1833683"/>
            <a:ext cx="32023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cs typeface="Arial"/>
              </a:rPr>
              <a:t>Initial Features Selected (9)</a:t>
            </a:r>
            <a:endParaRPr lang="en-US"/>
          </a:p>
        </p:txBody>
      </p:sp>
      <p:cxnSp>
        <p:nvCxnSpPr>
          <p:cNvPr id="15" name="Straight Arrow Connector 14">
            <a:extLst>
              <a:ext uri="{FF2B5EF4-FFF2-40B4-BE49-F238E27FC236}">
                <a16:creationId xmlns:a16="http://schemas.microsoft.com/office/drawing/2014/main" id="{4E2ED163-1B8D-4175-A74B-993171022EB2}"/>
              </a:ext>
            </a:extLst>
          </p:cNvPr>
          <p:cNvCxnSpPr>
            <a:cxnSpLocks/>
          </p:cNvCxnSpPr>
          <p:nvPr/>
        </p:nvCxnSpPr>
        <p:spPr>
          <a:xfrm>
            <a:off x="8927368" y="2215904"/>
            <a:ext cx="2116015" cy="5863"/>
          </a:xfrm>
          <a:prstGeom prst="straightConnector1">
            <a:avLst/>
          </a:prstGeom>
          <a:ln w="12700">
            <a:solidFill>
              <a:schemeClr val="bg2"/>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478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CF7D4-7650-2D98-245A-E6F5D018EC10}"/>
              </a:ext>
            </a:extLst>
          </p:cNvPr>
          <p:cNvSpPr>
            <a:spLocks noGrp="1"/>
          </p:cNvSpPr>
          <p:nvPr>
            <p:ph type="title"/>
          </p:nvPr>
        </p:nvSpPr>
        <p:spPr/>
        <p:txBody>
          <a:bodyPr/>
          <a:lstStyle/>
          <a:p>
            <a:r>
              <a:rPr lang="en-US">
                <a:latin typeface="DM Sans"/>
                <a:cs typeface="Arial"/>
              </a:rPr>
              <a:t>Data Pre-Processing</a:t>
            </a:r>
            <a:endParaRPr lang="en-US"/>
          </a:p>
        </p:txBody>
      </p:sp>
      <p:pic>
        <p:nvPicPr>
          <p:cNvPr id="4" name="Picture 3" descr="State Farm Logo | 02 - PNG Logo Vector Downloads (SVG, EPS)">
            <a:extLst>
              <a:ext uri="{FF2B5EF4-FFF2-40B4-BE49-F238E27FC236}">
                <a16:creationId xmlns:a16="http://schemas.microsoft.com/office/drawing/2014/main" id="{FC4228BF-9C59-96D9-88C7-591467523FD1}"/>
              </a:ext>
            </a:extLst>
          </p:cNvPr>
          <p:cNvPicPr>
            <a:picLocks noChangeAspect="1"/>
          </p:cNvPicPr>
          <p:nvPr/>
        </p:nvPicPr>
        <p:blipFill>
          <a:blip r:embed="rId3"/>
          <a:stretch>
            <a:fillRect/>
          </a:stretch>
        </p:blipFill>
        <p:spPr>
          <a:xfrm>
            <a:off x="10616400" y="240300"/>
            <a:ext cx="1279200" cy="959400"/>
          </a:xfrm>
          <a:prstGeom prst="rect">
            <a:avLst/>
          </a:prstGeom>
        </p:spPr>
      </p:pic>
      <p:sp>
        <p:nvSpPr>
          <p:cNvPr id="6" name="Rectangle 5">
            <a:extLst>
              <a:ext uri="{FF2B5EF4-FFF2-40B4-BE49-F238E27FC236}">
                <a16:creationId xmlns:a16="http://schemas.microsoft.com/office/drawing/2014/main" id="{4DCDB632-D38B-F4FC-9CA6-FE89D4BDEF0B}"/>
              </a:ext>
            </a:extLst>
          </p:cNvPr>
          <p:cNvSpPr/>
          <p:nvPr/>
        </p:nvSpPr>
        <p:spPr>
          <a:xfrm>
            <a:off x="827314" y="1313543"/>
            <a:ext cx="810380" cy="90714"/>
          </a:xfrm>
          <a:prstGeom prst="rect">
            <a:avLst/>
          </a:prstGeom>
          <a:solidFill>
            <a:srgbClr val="EC0B2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computer&#10;&#10;Description automatically generated">
            <a:extLst>
              <a:ext uri="{FF2B5EF4-FFF2-40B4-BE49-F238E27FC236}">
                <a16:creationId xmlns:a16="http://schemas.microsoft.com/office/drawing/2014/main" id="{980FFF4A-5CCF-2B31-B83F-184F1DBBBF8C}"/>
              </a:ext>
            </a:extLst>
          </p:cNvPr>
          <p:cNvPicPr>
            <a:picLocks noChangeAspect="1"/>
          </p:cNvPicPr>
          <p:nvPr/>
        </p:nvPicPr>
        <p:blipFill>
          <a:blip r:embed="rId4"/>
          <a:stretch>
            <a:fillRect/>
          </a:stretch>
        </p:blipFill>
        <p:spPr>
          <a:xfrm>
            <a:off x="777630" y="1565847"/>
            <a:ext cx="4550507" cy="2149971"/>
          </a:xfrm>
          <a:prstGeom prst="rect">
            <a:avLst/>
          </a:prstGeom>
        </p:spPr>
      </p:pic>
      <p:sp>
        <p:nvSpPr>
          <p:cNvPr id="11" name="Arrow: Right 10">
            <a:extLst>
              <a:ext uri="{FF2B5EF4-FFF2-40B4-BE49-F238E27FC236}">
                <a16:creationId xmlns:a16="http://schemas.microsoft.com/office/drawing/2014/main" id="{669C037E-DED3-F74A-F842-71F788D735E7}"/>
              </a:ext>
            </a:extLst>
          </p:cNvPr>
          <p:cNvSpPr/>
          <p:nvPr/>
        </p:nvSpPr>
        <p:spPr>
          <a:xfrm>
            <a:off x="5630984" y="2404417"/>
            <a:ext cx="859692" cy="39076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31C87BF-778E-3C1E-74D3-01982859AF16}"/>
              </a:ext>
            </a:extLst>
          </p:cNvPr>
          <p:cNvSpPr txBox="1"/>
          <p:nvPr/>
        </p:nvSpPr>
        <p:spPr>
          <a:xfrm>
            <a:off x="6968393" y="1999971"/>
            <a:ext cx="4286737"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cs typeface="Arial"/>
              </a:rPr>
              <a:t>Principle Component Analysis (PCA)</a:t>
            </a:r>
          </a:p>
          <a:p>
            <a:endParaRPr lang="en-US">
              <a:cs typeface="Arial"/>
            </a:endParaRPr>
          </a:p>
          <a:p>
            <a:pPr marL="285750" indent="-285750">
              <a:buFont typeface="Calibri"/>
              <a:buChar char="-"/>
            </a:pPr>
            <a:r>
              <a:rPr lang="en-US">
                <a:cs typeface="Arial"/>
              </a:rPr>
              <a:t>No of Components: 2 (PC1 &amp; PC2)</a:t>
            </a:r>
          </a:p>
          <a:p>
            <a:pPr marL="285750" indent="-285750">
              <a:buFont typeface="Calibri"/>
              <a:buChar char="-"/>
            </a:pPr>
            <a:r>
              <a:rPr lang="en-US">
                <a:cs typeface="Arial"/>
              </a:rPr>
              <a:t>Explained Variance: 23%</a:t>
            </a:r>
          </a:p>
          <a:p>
            <a:pPr marL="285750" indent="-285750">
              <a:buFont typeface="Calibri"/>
              <a:buChar char="-"/>
            </a:pPr>
            <a:r>
              <a:rPr lang="en-US">
                <a:cs typeface="Arial"/>
              </a:rPr>
              <a:t>Elbow Point Analysis</a:t>
            </a:r>
          </a:p>
        </p:txBody>
      </p:sp>
      <p:cxnSp>
        <p:nvCxnSpPr>
          <p:cNvPr id="17" name="Straight Arrow Connector 16">
            <a:extLst>
              <a:ext uri="{FF2B5EF4-FFF2-40B4-BE49-F238E27FC236}">
                <a16:creationId xmlns:a16="http://schemas.microsoft.com/office/drawing/2014/main" id="{FF3491BA-C505-E982-32D6-05CBF7D5E632}"/>
              </a:ext>
            </a:extLst>
          </p:cNvPr>
          <p:cNvCxnSpPr/>
          <p:nvPr/>
        </p:nvCxnSpPr>
        <p:spPr>
          <a:xfrm flipV="1">
            <a:off x="2727424" y="3958737"/>
            <a:ext cx="6541476" cy="23444"/>
          </a:xfrm>
          <a:prstGeom prst="straightConnector1">
            <a:avLst/>
          </a:prstGeom>
          <a:ln w="12700">
            <a:solidFill>
              <a:schemeClr val="bg2"/>
            </a:solidFill>
            <a:prstDash val="sysDot"/>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EA402AD-81AF-2B49-66B5-142CB0882C82}"/>
              </a:ext>
            </a:extLst>
          </p:cNvPr>
          <p:cNvSpPr txBox="1"/>
          <p:nvPr/>
        </p:nvSpPr>
        <p:spPr>
          <a:xfrm>
            <a:off x="4532080" y="4417494"/>
            <a:ext cx="343079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cs typeface="Arial"/>
              </a:rPr>
              <a:t>K-Means Clustering</a:t>
            </a:r>
            <a:endParaRPr lang="en-US"/>
          </a:p>
          <a:p>
            <a:endParaRPr lang="en-US">
              <a:cs typeface="Arial"/>
            </a:endParaRPr>
          </a:p>
          <a:p>
            <a:pPr marL="285750" indent="-285750">
              <a:buFont typeface="Calibri"/>
              <a:buChar char="-"/>
            </a:pPr>
            <a:r>
              <a:rPr lang="en-US">
                <a:cs typeface="Arial"/>
              </a:rPr>
              <a:t>No of Clusters: 4 </a:t>
            </a:r>
          </a:p>
          <a:p>
            <a:pPr marL="285750" indent="-285750">
              <a:buFont typeface="Calibri"/>
              <a:buChar char="-"/>
            </a:pPr>
            <a:r>
              <a:rPr lang="en-US">
                <a:cs typeface="Arial"/>
              </a:rPr>
              <a:t>Features Used: PC1 &amp; PC2</a:t>
            </a:r>
            <a:endParaRPr lang="en-US"/>
          </a:p>
          <a:p>
            <a:pPr marL="285750" indent="-285750">
              <a:buFont typeface="Calibri"/>
              <a:buChar char="-"/>
            </a:pPr>
            <a:r>
              <a:rPr lang="en-US">
                <a:cs typeface="Arial"/>
              </a:rPr>
              <a:t>Silhouette Score: 0.441</a:t>
            </a:r>
          </a:p>
        </p:txBody>
      </p:sp>
    </p:spTree>
    <p:extLst>
      <p:ext uri="{BB962C8B-B14F-4D97-AF65-F5344CB8AC3E}">
        <p14:creationId xmlns:p14="http://schemas.microsoft.com/office/powerpoint/2010/main" val="4000169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par>
                          <p:cTn id="21" fill="hold">
                            <p:stCondLst>
                              <p:cond delay="0"/>
                            </p:stCondLst>
                            <p:childTnLst>
                              <p:par>
                                <p:cTn id="22" presetID="10" presetClass="entr" presetSubtype="0"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CF7D4-7650-2D98-245A-E6F5D018EC10}"/>
              </a:ext>
            </a:extLst>
          </p:cNvPr>
          <p:cNvSpPr>
            <a:spLocks noGrp="1"/>
          </p:cNvSpPr>
          <p:nvPr>
            <p:ph type="title"/>
          </p:nvPr>
        </p:nvSpPr>
        <p:spPr/>
        <p:txBody>
          <a:bodyPr/>
          <a:lstStyle/>
          <a:p>
            <a:r>
              <a:rPr lang="en-US">
                <a:latin typeface="DM Sans"/>
                <a:cs typeface="Arial"/>
              </a:rPr>
              <a:t>Applied ML - Clustering</a:t>
            </a:r>
            <a:endParaRPr lang="en-US"/>
          </a:p>
        </p:txBody>
      </p:sp>
      <p:pic>
        <p:nvPicPr>
          <p:cNvPr id="4" name="Picture 3" descr="State Farm Logo | 02 - PNG Logo Vector Downloads (SVG, EPS)">
            <a:extLst>
              <a:ext uri="{FF2B5EF4-FFF2-40B4-BE49-F238E27FC236}">
                <a16:creationId xmlns:a16="http://schemas.microsoft.com/office/drawing/2014/main" id="{FC4228BF-9C59-96D9-88C7-591467523FD1}"/>
              </a:ext>
            </a:extLst>
          </p:cNvPr>
          <p:cNvPicPr>
            <a:picLocks noChangeAspect="1"/>
          </p:cNvPicPr>
          <p:nvPr/>
        </p:nvPicPr>
        <p:blipFill>
          <a:blip r:embed="rId3"/>
          <a:stretch>
            <a:fillRect/>
          </a:stretch>
        </p:blipFill>
        <p:spPr>
          <a:xfrm>
            <a:off x="10616400" y="240300"/>
            <a:ext cx="1279200" cy="959400"/>
          </a:xfrm>
          <a:prstGeom prst="rect">
            <a:avLst/>
          </a:prstGeom>
        </p:spPr>
      </p:pic>
      <p:sp>
        <p:nvSpPr>
          <p:cNvPr id="6" name="Rectangle 5">
            <a:extLst>
              <a:ext uri="{FF2B5EF4-FFF2-40B4-BE49-F238E27FC236}">
                <a16:creationId xmlns:a16="http://schemas.microsoft.com/office/drawing/2014/main" id="{4DCDB632-D38B-F4FC-9CA6-FE89D4BDEF0B}"/>
              </a:ext>
            </a:extLst>
          </p:cNvPr>
          <p:cNvSpPr/>
          <p:nvPr/>
        </p:nvSpPr>
        <p:spPr>
          <a:xfrm>
            <a:off x="827314" y="1313543"/>
            <a:ext cx="810380" cy="90714"/>
          </a:xfrm>
          <a:prstGeom prst="rect">
            <a:avLst/>
          </a:prstGeom>
          <a:solidFill>
            <a:srgbClr val="EC0B2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screen&#10;&#10;Description automatically generated">
            <a:extLst>
              <a:ext uri="{FF2B5EF4-FFF2-40B4-BE49-F238E27FC236}">
                <a16:creationId xmlns:a16="http://schemas.microsoft.com/office/drawing/2014/main" id="{21B7014D-0813-0BF5-2CA1-09829D8DF60B}"/>
              </a:ext>
            </a:extLst>
          </p:cNvPr>
          <p:cNvPicPr>
            <a:picLocks noChangeAspect="1"/>
          </p:cNvPicPr>
          <p:nvPr/>
        </p:nvPicPr>
        <p:blipFill>
          <a:blip r:embed="rId4"/>
          <a:stretch>
            <a:fillRect/>
          </a:stretch>
        </p:blipFill>
        <p:spPr>
          <a:xfrm>
            <a:off x="1409039" y="1562654"/>
            <a:ext cx="9170165" cy="4435958"/>
          </a:xfrm>
          <a:prstGeom prst="rect">
            <a:avLst/>
          </a:prstGeom>
          <a:ln>
            <a:solidFill>
              <a:schemeClr val="bg2"/>
            </a:solidFill>
          </a:ln>
        </p:spPr>
      </p:pic>
    </p:spTree>
    <p:extLst>
      <p:ext uri="{BB962C8B-B14F-4D97-AF65-F5344CB8AC3E}">
        <p14:creationId xmlns:p14="http://schemas.microsoft.com/office/powerpoint/2010/main" val="2700737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CF7D4-7650-2D98-245A-E6F5D018EC10}"/>
              </a:ext>
            </a:extLst>
          </p:cNvPr>
          <p:cNvSpPr>
            <a:spLocks noGrp="1"/>
          </p:cNvSpPr>
          <p:nvPr>
            <p:ph type="title"/>
          </p:nvPr>
        </p:nvSpPr>
        <p:spPr/>
        <p:txBody>
          <a:bodyPr/>
          <a:lstStyle/>
          <a:p>
            <a:r>
              <a:rPr lang="en-US">
                <a:latin typeface="DM Sans"/>
                <a:cs typeface="Arial"/>
              </a:rPr>
              <a:t>Applied ML – Cluster Definition</a:t>
            </a:r>
            <a:endParaRPr lang="en-US"/>
          </a:p>
        </p:txBody>
      </p:sp>
      <p:pic>
        <p:nvPicPr>
          <p:cNvPr id="4" name="Picture 3" descr="State Farm Logo | 02 - PNG Logo Vector Downloads (SVG, EPS)">
            <a:extLst>
              <a:ext uri="{FF2B5EF4-FFF2-40B4-BE49-F238E27FC236}">
                <a16:creationId xmlns:a16="http://schemas.microsoft.com/office/drawing/2014/main" id="{FC4228BF-9C59-96D9-88C7-591467523FD1}"/>
              </a:ext>
            </a:extLst>
          </p:cNvPr>
          <p:cNvPicPr>
            <a:picLocks noChangeAspect="1"/>
          </p:cNvPicPr>
          <p:nvPr/>
        </p:nvPicPr>
        <p:blipFill>
          <a:blip r:embed="rId3"/>
          <a:stretch>
            <a:fillRect/>
          </a:stretch>
        </p:blipFill>
        <p:spPr>
          <a:xfrm>
            <a:off x="10616400" y="240300"/>
            <a:ext cx="1279200" cy="959400"/>
          </a:xfrm>
          <a:prstGeom prst="rect">
            <a:avLst/>
          </a:prstGeom>
        </p:spPr>
      </p:pic>
      <p:sp>
        <p:nvSpPr>
          <p:cNvPr id="6" name="Rectangle 5">
            <a:extLst>
              <a:ext uri="{FF2B5EF4-FFF2-40B4-BE49-F238E27FC236}">
                <a16:creationId xmlns:a16="http://schemas.microsoft.com/office/drawing/2014/main" id="{4DCDB632-D38B-F4FC-9CA6-FE89D4BDEF0B}"/>
              </a:ext>
            </a:extLst>
          </p:cNvPr>
          <p:cNvSpPr/>
          <p:nvPr/>
        </p:nvSpPr>
        <p:spPr>
          <a:xfrm>
            <a:off x="827314" y="1313543"/>
            <a:ext cx="810380" cy="90714"/>
          </a:xfrm>
          <a:prstGeom prst="rect">
            <a:avLst/>
          </a:prstGeom>
          <a:solidFill>
            <a:srgbClr val="EC0B2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spreadsheet&#10;&#10;Description automatically generated">
            <a:extLst>
              <a:ext uri="{FF2B5EF4-FFF2-40B4-BE49-F238E27FC236}">
                <a16:creationId xmlns:a16="http://schemas.microsoft.com/office/drawing/2014/main" id="{48CB41FB-570B-228A-70FD-86CAD37B33FC}"/>
              </a:ext>
            </a:extLst>
          </p:cNvPr>
          <p:cNvPicPr>
            <a:picLocks noChangeAspect="1"/>
          </p:cNvPicPr>
          <p:nvPr/>
        </p:nvPicPr>
        <p:blipFill>
          <a:blip r:embed="rId4"/>
          <a:stretch>
            <a:fillRect/>
          </a:stretch>
        </p:blipFill>
        <p:spPr>
          <a:xfrm>
            <a:off x="1592894" y="1512151"/>
            <a:ext cx="9016652" cy="4439123"/>
          </a:xfrm>
          <a:prstGeom prst="rect">
            <a:avLst/>
          </a:prstGeom>
          <a:ln>
            <a:solidFill>
              <a:schemeClr val="bg2"/>
            </a:solidFill>
          </a:ln>
        </p:spPr>
      </p:pic>
      <p:pic>
        <p:nvPicPr>
          <p:cNvPr id="3" name="Picture 2">
            <a:extLst>
              <a:ext uri="{FF2B5EF4-FFF2-40B4-BE49-F238E27FC236}">
                <a16:creationId xmlns:a16="http://schemas.microsoft.com/office/drawing/2014/main" id="{BC368515-465A-1CDE-FA1C-E7EFB1D47560}"/>
              </a:ext>
            </a:extLst>
          </p:cNvPr>
          <p:cNvPicPr>
            <a:picLocks noChangeAspect="1"/>
          </p:cNvPicPr>
          <p:nvPr/>
        </p:nvPicPr>
        <p:blipFill>
          <a:blip r:embed="rId5"/>
          <a:stretch>
            <a:fillRect/>
          </a:stretch>
        </p:blipFill>
        <p:spPr>
          <a:xfrm>
            <a:off x="3830320" y="1617335"/>
            <a:ext cx="4165600" cy="4250787"/>
          </a:xfrm>
          <a:prstGeom prst="rect">
            <a:avLst/>
          </a:prstGeom>
          <a:ln>
            <a:solidFill>
              <a:schemeClr val="bg1">
                <a:lumMod val="65000"/>
              </a:schemeClr>
            </a:solidFill>
          </a:ln>
        </p:spPr>
      </p:pic>
    </p:spTree>
    <p:extLst>
      <p:ext uri="{BB962C8B-B14F-4D97-AF65-F5344CB8AC3E}">
        <p14:creationId xmlns:p14="http://schemas.microsoft.com/office/powerpoint/2010/main" val="4155355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2241116-AD8B-8489-8FEE-5769A6CDCE2D}"/>
              </a:ext>
            </a:extLst>
          </p:cNvPr>
          <p:cNvSpPr txBox="1">
            <a:spLocks/>
          </p:cNvSpPr>
          <p:nvPr/>
        </p:nvSpPr>
        <p:spPr>
          <a:xfrm>
            <a:off x="866846" y="2526038"/>
            <a:ext cx="10146000" cy="992326"/>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6000" b="1" kern="1200">
                <a:solidFill>
                  <a:schemeClr val="tx1"/>
                </a:solidFill>
                <a:latin typeface="Arial" panose="020B0604020202020204" pitchFamily="34" charset="0"/>
                <a:ea typeface="+mj-ea"/>
                <a:cs typeface="Arial" panose="020B0604020202020204" pitchFamily="34" charset="0"/>
              </a:defRPr>
            </a:lvl1pPr>
          </a:lstStyle>
          <a:p>
            <a:r>
              <a:rPr lang="en-US" sz="5400">
                <a:latin typeface="DM Sans"/>
                <a:cs typeface="Arial"/>
              </a:rPr>
              <a:t>Profile Formulation</a:t>
            </a:r>
            <a:endParaRPr lang="en-US"/>
          </a:p>
        </p:txBody>
      </p:sp>
      <p:pic>
        <p:nvPicPr>
          <p:cNvPr id="4" name="Graphic 3" descr="Filter with solid fill">
            <a:extLst>
              <a:ext uri="{FF2B5EF4-FFF2-40B4-BE49-F238E27FC236}">
                <a16:creationId xmlns:a16="http://schemas.microsoft.com/office/drawing/2014/main" id="{A9303DCB-C0B8-08FB-0FC9-48E4913B424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64593" y="3023906"/>
            <a:ext cx="2415177" cy="2403081"/>
          </a:xfrm>
          <a:prstGeom prst="rect">
            <a:avLst/>
          </a:prstGeom>
        </p:spPr>
      </p:pic>
    </p:spTree>
    <p:extLst>
      <p:ext uri="{BB962C8B-B14F-4D97-AF65-F5344CB8AC3E}">
        <p14:creationId xmlns:p14="http://schemas.microsoft.com/office/powerpoint/2010/main" val="1603561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AC6B3E7-4CB6-06EB-8CD9-EB4ADCE87737}"/>
              </a:ext>
            </a:extLst>
          </p:cNvPr>
          <p:cNvSpPr/>
          <p:nvPr/>
        </p:nvSpPr>
        <p:spPr>
          <a:xfrm>
            <a:off x="827314" y="1313543"/>
            <a:ext cx="810380" cy="907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F31DD6D-075C-1C3C-2A49-AC6BBA34D818}"/>
              </a:ext>
            </a:extLst>
          </p:cNvPr>
          <p:cNvSpPr>
            <a:spLocks noGrp="1"/>
          </p:cNvSpPr>
          <p:nvPr>
            <p:ph idx="1"/>
          </p:nvPr>
        </p:nvSpPr>
        <p:spPr>
          <a:xfrm>
            <a:off x="571331" y="2775570"/>
            <a:ext cx="11151505" cy="1998670"/>
          </a:xfrm>
        </p:spPr>
        <p:txBody>
          <a:bodyPr vert="horz" lIns="91440" tIns="45720" rIns="91440" bIns="45720" rtlCol="0" anchor="t">
            <a:normAutofit/>
          </a:bodyPr>
          <a:lstStyle/>
          <a:p>
            <a:pPr marL="0" indent="0">
              <a:buNone/>
            </a:pPr>
            <a:endParaRPr lang="en-US" sz="3600" i="1"/>
          </a:p>
          <a:p>
            <a:pPr marL="0" indent="0" algn="ctr">
              <a:buNone/>
            </a:pPr>
            <a:endParaRPr lang="en-US" sz="3600" i="1"/>
          </a:p>
        </p:txBody>
      </p:sp>
      <p:sp>
        <p:nvSpPr>
          <p:cNvPr id="8" name="Content Placeholder 2">
            <a:extLst>
              <a:ext uri="{FF2B5EF4-FFF2-40B4-BE49-F238E27FC236}">
                <a16:creationId xmlns:a16="http://schemas.microsoft.com/office/drawing/2014/main" id="{E1116D47-BB8B-B407-969C-293BF992161B}"/>
              </a:ext>
            </a:extLst>
          </p:cNvPr>
          <p:cNvSpPr txBox="1">
            <a:spLocks/>
          </p:cNvSpPr>
          <p:nvPr/>
        </p:nvSpPr>
        <p:spPr>
          <a:xfrm>
            <a:off x="457633" y="3478303"/>
            <a:ext cx="2364315" cy="1018954"/>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100000"/>
              </a:lnSpc>
              <a:spcBef>
                <a:spcPts val="1000"/>
              </a:spcBef>
              <a:buSzPct val="95000"/>
              <a:buFontTx/>
              <a:buBlip>
                <a:blip r:embed="rId3"/>
              </a:buBlip>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b="1">
                <a:latin typeface="DM Sans"/>
                <a:cs typeface="Arial"/>
              </a:rPr>
              <a:t>Luxury Enthusiast</a:t>
            </a:r>
            <a:endParaRPr lang="en-US" sz="3600" b="1" i="1">
              <a:latin typeface="DM Sans"/>
            </a:endParaRPr>
          </a:p>
        </p:txBody>
      </p:sp>
      <p:sp>
        <p:nvSpPr>
          <p:cNvPr id="9" name="Content Placeholder 2">
            <a:extLst>
              <a:ext uri="{FF2B5EF4-FFF2-40B4-BE49-F238E27FC236}">
                <a16:creationId xmlns:a16="http://schemas.microsoft.com/office/drawing/2014/main" id="{60548F3D-154A-2CE3-2297-CD51DB0DC569}"/>
              </a:ext>
            </a:extLst>
          </p:cNvPr>
          <p:cNvSpPr txBox="1">
            <a:spLocks/>
          </p:cNvSpPr>
          <p:nvPr/>
        </p:nvSpPr>
        <p:spPr>
          <a:xfrm>
            <a:off x="3324206" y="3478303"/>
            <a:ext cx="2515505" cy="1164097"/>
          </a:xfrm>
          <a:prstGeom prst="rect">
            <a:avLst/>
          </a:prstGeom>
        </p:spPr>
        <p:txBody>
          <a:bodyPr vert="horz" lIns="91440" tIns="45720" rIns="91440" bIns="45720" rtlCol="0" anchor="t">
            <a:normAutofit fontScale="85000" lnSpcReduction="10000"/>
          </a:bodyPr>
          <a:lstStyle>
            <a:lvl1pPr marL="228600" indent="-228600" algn="l" defTabSz="914400" rtl="0" eaLnBrk="1" latinLnBrk="0" hangingPunct="1">
              <a:lnSpc>
                <a:spcPct val="100000"/>
              </a:lnSpc>
              <a:spcBef>
                <a:spcPts val="1000"/>
              </a:spcBef>
              <a:buSzPct val="95000"/>
              <a:buFontTx/>
              <a:buBlip>
                <a:blip r:embed="rId3"/>
              </a:buBlip>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b="1">
                <a:latin typeface="DM Sans"/>
                <a:cs typeface="Arial"/>
              </a:rPr>
              <a:t>Economical </a:t>
            </a:r>
          </a:p>
          <a:p>
            <a:pPr marL="0" indent="0" algn="ctr">
              <a:buNone/>
            </a:pPr>
            <a:r>
              <a:rPr lang="en-US" sz="3600" b="1">
                <a:latin typeface="DM Sans"/>
                <a:cs typeface="Arial"/>
              </a:rPr>
              <a:t>Commuter</a:t>
            </a:r>
            <a:endParaRPr lang="en-US" sz="3600" b="1">
              <a:latin typeface="DM Sans"/>
            </a:endParaRPr>
          </a:p>
        </p:txBody>
      </p:sp>
      <p:sp>
        <p:nvSpPr>
          <p:cNvPr id="10" name="Content Placeholder 2">
            <a:extLst>
              <a:ext uri="{FF2B5EF4-FFF2-40B4-BE49-F238E27FC236}">
                <a16:creationId xmlns:a16="http://schemas.microsoft.com/office/drawing/2014/main" id="{B7AD75FC-B0E5-078E-D9B2-48065423C1D4}"/>
              </a:ext>
            </a:extLst>
          </p:cNvPr>
          <p:cNvSpPr txBox="1">
            <a:spLocks/>
          </p:cNvSpPr>
          <p:nvPr/>
        </p:nvSpPr>
        <p:spPr>
          <a:xfrm>
            <a:off x="6360111" y="3478303"/>
            <a:ext cx="2352220" cy="1012906"/>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100000"/>
              </a:lnSpc>
              <a:spcBef>
                <a:spcPts val="1000"/>
              </a:spcBef>
              <a:buSzPct val="95000"/>
              <a:buFontTx/>
              <a:buBlip>
                <a:blip r:embed="rId3"/>
              </a:buBlip>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b="1">
                <a:latin typeface="DM Sans"/>
                <a:cs typeface="Arial"/>
              </a:rPr>
              <a:t>Dynamic Driver</a:t>
            </a:r>
            <a:endParaRPr lang="en-US"/>
          </a:p>
        </p:txBody>
      </p:sp>
      <p:sp>
        <p:nvSpPr>
          <p:cNvPr id="11" name="Content Placeholder 2">
            <a:extLst>
              <a:ext uri="{FF2B5EF4-FFF2-40B4-BE49-F238E27FC236}">
                <a16:creationId xmlns:a16="http://schemas.microsoft.com/office/drawing/2014/main" id="{FB3E1106-2DD7-0214-6154-692B0826C178}"/>
              </a:ext>
            </a:extLst>
          </p:cNvPr>
          <p:cNvSpPr txBox="1">
            <a:spLocks/>
          </p:cNvSpPr>
          <p:nvPr/>
        </p:nvSpPr>
        <p:spPr>
          <a:xfrm>
            <a:off x="9202494" y="3478302"/>
            <a:ext cx="2902551" cy="1139905"/>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100000"/>
              </a:lnSpc>
              <a:spcBef>
                <a:spcPts val="1000"/>
              </a:spcBef>
              <a:buSzPct val="95000"/>
              <a:buFontTx/>
              <a:buBlip>
                <a:blip r:embed="rId3"/>
              </a:buBlip>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b="1">
                <a:latin typeface="DM Sans"/>
                <a:cs typeface="Arial"/>
              </a:rPr>
              <a:t>High-End </a:t>
            </a:r>
          </a:p>
          <a:p>
            <a:pPr marL="0" indent="0" algn="ctr">
              <a:buNone/>
            </a:pPr>
            <a:r>
              <a:rPr lang="en-US" sz="3600" b="1">
                <a:latin typeface="DM Sans"/>
                <a:cs typeface="Arial"/>
              </a:rPr>
              <a:t>Motorist</a:t>
            </a:r>
            <a:endParaRPr lang="en-US" sz="3600" b="1">
              <a:latin typeface="DM Sans"/>
            </a:endParaRPr>
          </a:p>
        </p:txBody>
      </p:sp>
      <p:cxnSp>
        <p:nvCxnSpPr>
          <p:cNvPr id="13" name="Straight Arrow Connector 12">
            <a:extLst>
              <a:ext uri="{FF2B5EF4-FFF2-40B4-BE49-F238E27FC236}">
                <a16:creationId xmlns:a16="http://schemas.microsoft.com/office/drawing/2014/main" id="{E6616CE0-D6F5-B43B-FA01-169B1E0106A3}"/>
              </a:ext>
            </a:extLst>
          </p:cNvPr>
          <p:cNvCxnSpPr/>
          <p:nvPr/>
        </p:nvCxnSpPr>
        <p:spPr>
          <a:xfrm flipH="1">
            <a:off x="3009297" y="1254276"/>
            <a:ext cx="10885" cy="4440161"/>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0BD3B779-EB52-E21F-7C66-6B850FC85DB6}"/>
              </a:ext>
            </a:extLst>
          </p:cNvPr>
          <p:cNvSpPr/>
          <p:nvPr/>
        </p:nvSpPr>
        <p:spPr>
          <a:xfrm>
            <a:off x="1107924" y="1586893"/>
            <a:ext cx="937380" cy="870856"/>
          </a:xfrm>
          <a:prstGeom prst="ellipse">
            <a:avLst/>
          </a:prstGeom>
          <a:solidFill>
            <a:srgbClr val="EC0B2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B470D0A-E1A0-1D6F-C8AB-7A953EA3FF79}"/>
              </a:ext>
            </a:extLst>
          </p:cNvPr>
          <p:cNvSpPr/>
          <p:nvPr/>
        </p:nvSpPr>
        <p:spPr>
          <a:xfrm>
            <a:off x="4041018" y="1586892"/>
            <a:ext cx="937380" cy="870856"/>
          </a:xfrm>
          <a:prstGeom prst="ellipse">
            <a:avLst/>
          </a:prstGeom>
          <a:solidFill>
            <a:srgbClr val="EC0B2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6FF8C51-D629-987C-4E0E-E31AD8043CE5}"/>
              </a:ext>
            </a:extLst>
          </p:cNvPr>
          <p:cNvSpPr/>
          <p:nvPr/>
        </p:nvSpPr>
        <p:spPr>
          <a:xfrm>
            <a:off x="7028542" y="1586892"/>
            <a:ext cx="937380" cy="870856"/>
          </a:xfrm>
          <a:prstGeom prst="ellipse">
            <a:avLst/>
          </a:prstGeom>
          <a:solidFill>
            <a:srgbClr val="EC0B2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85D72A4-0BB2-2A66-A641-6DA446E21AE3}"/>
              </a:ext>
            </a:extLst>
          </p:cNvPr>
          <p:cNvSpPr/>
          <p:nvPr/>
        </p:nvSpPr>
        <p:spPr>
          <a:xfrm>
            <a:off x="10082590" y="1586892"/>
            <a:ext cx="937380" cy="870856"/>
          </a:xfrm>
          <a:prstGeom prst="ellipse">
            <a:avLst/>
          </a:prstGeom>
          <a:solidFill>
            <a:srgbClr val="EC0B2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7FC7D81-0DA8-ED4F-9570-8435A9103384}"/>
              </a:ext>
            </a:extLst>
          </p:cNvPr>
          <p:cNvSpPr txBox="1"/>
          <p:nvPr/>
        </p:nvSpPr>
        <p:spPr>
          <a:xfrm>
            <a:off x="1285723" y="1756228"/>
            <a:ext cx="58782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solidFill>
                  <a:schemeClr val="bg1"/>
                </a:solidFill>
                <a:latin typeface="DM Sans"/>
                <a:cs typeface="Arial"/>
              </a:rPr>
              <a:t>C1</a:t>
            </a:r>
            <a:endParaRPr lang="en-US" sz="2800" b="1">
              <a:solidFill>
                <a:schemeClr val="bg1"/>
              </a:solidFill>
              <a:latin typeface="DM Sans"/>
            </a:endParaRPr>
          </a:p>
        </p:txBody>
      </p:sp>
      <p:sp>
        <p:nvSpPr>
          <p:cNvPr id="12" name="TextBox 11">
            <a:extLst>
              <a:ext uri="{FF2B5EF4-FFF2-40B4-BE49-F238E27FC236}">
                <a16:creationId xmlns:a16="http://schemas.microsoft.com/office/drawing/2014/main" id="{C5ECB6E4-98B5-CB0D-C330-BD154270CAE7}"/>
              </a:ext>
            </a:extLst>
          </p:cNvPr>
          <p:cNvSpPr txBox="1"/>
          <p:nvPr/>
        </p:nvSpPr>
        <p:spPr>
          <a:xfrm>
            <a:off x="4182531" y="1756227"/>
            <a:ext cx="65435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solidFill>
                  <a:schemeClr val="bg1"/>
                </a:solidFill>
                <a:latin typeface="DM Sans"/>
                <a:cs typeface="Arial"/>
              </a:rPr>
              <a:t>C2</a:t>
            </a:r>
            <a:endParaRPr lang="en-US" sz="2800" b="1">
              <a:solidFill>
                <a:schemeClr val="bg1"/>
              </a:solidFill>
              <a:latin typeface="DM Sans"/>
            </a:endParaRPr>
          </a:p>
        </p:txBody>
      </p:sp>
      <p:sp>
        <p:nvSpPr>
          <p:cNvPr id="22" name="TextBox 21">
            <a:extLst>
              <a:ext uri="{FF2B5EF4-FFF2-40B4-BE49-F238E27FC236}">
                <a16:creationId xmlns:a16="http://schemas.microsoft.com/office/drawing/2014/main" id="{72AE2186-34F9-7ED7-8A1C-1C3259FC40D6}"/>
              </a:ext>
            </a:extLst>
          </p:cNvPr>
          <p:cNvSpPr txBox="1"/>
          <p:nvPr/>
        </p:nvSpPr>
        <p:spPr>
          <a:xfrm>
            <a:off x="7170055" y="1756227"/>
            <a:ext cx="84787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solidFill>
                  <a:schemeClr val="bg1"/>
                </a:solidFill>
                <a:latin typeface="DM Sans"/>
                <a:cs typeface="Arial"/>
              </a:rPr>
              <a:t>C3</a:t>
            </a:r>
            <a:endParaRPr lang="en-US" sz="2800" b="1">
              <a:solidFill>
                <a:schemeClr val="bg1"/>
              </a:solidFill>
              <a:latin typeface="DM Sans"/>
            </a:endParaRPr>
          </a:p>
        </p:txBody>
      </p:sp>
      <p:sp>
        <p:nvSpPr>
          <p:cNvPr id="30" name="TextBox 29">
            <a:extLst>
              <a:ext uri="{FF2B5EF4-FFF2-40B4-BE49-F238E27FC236}">
                <a16:creationId xmlns:a16="http://schemas.microsoft.com/office/drawing/2014/main" id="{18BBDEBC-A897-C1E5-2237-6D355D194F8E}"/>
              </a:ext>
            </a:extLst>
          </p:cNvPr>
          <p:cNvSpPr txBox="1"/>
          <p:nvPr/>
        </p:nvSpPr>
        <p:spPr>
          <a:xfrm>
            <a:off x="10193865" y="1756227"/>
            <a:ext cx="72087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a:solidFill>
                  <a:schemeClr val="bg1"/>
                </a:solidFill>
                <a:latin typeface="DM Sans"/>
                <a:cs typeface="Arial"/>
              </a:rPr>
              <a:t>C4</a:t>
            </a:r>
            <a:endParaRPr lang="en-US" sz="2800" b="1">
              <a:solidFill>
                <a:schemeClr val="bg1"/>
              </a:solidFill>
              <a:latin typeface="DM Sans"/>
            </a:endParaRPr>
          </a:p>
        </p:txBody>
      </p:sp>
      <p:sp>
        <p:nvSpPr>
          <p:cNvPr id="35" name="Arrow: Left 34">
            <a:extLst>
              <a:ext uri="{FF2B5EF4-FFF2-40B4-BE49-F238E27FC236}">
                <a16:creationId xmlns:a16="http://schemas.microsoft.com/office/drawing/2014/main" id="{F0CFFFF7-6D63-89FB-0BB4-30A9A9805577}"/>
              </a:ext>
            </a:extLst>
          </p:cNvPr>
          <p:cNvSpPr/>
          <p:nvPr/>
        </p:nvSpPr>
        <p:spPr>
          <a:xfrm rot="16200000">
            <a:off x="1334104" y="2761341"/>
            <a:ext cx="489857" cy="477761"/>
          </a:xfrm>
          <a:prstGeom prst="lef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36" name="Arrow: Left 35">
            <a:extLst>
              <a:ext uri="{FF2B5EF4-FFF2-40B4-BE49-F238E27FC236}">
                <a16:creationId xmlns:a16="http://schemas.microsoft.com/office/drawing/2014/main" id="{596E1A45-9F61-C1DD-F118-5E2BA20F4F5C}"/>
              </a:ext>
            </a:extLst>
          </p:cNvPr>
          <p:cNvSpPr/>
          <p:nvPr/>
        </p:nvSpPr>
        <p:spPr>
          <a:xfrm rot="16200000">
            <a:off x="4267198" y="2761340"/>
            <a:ext cx="489857" cy="477761"/>
          </a:xfrm>
          <a:prstGeom prst="lef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37" name="Arrow: Left 36">
            <a:extLst>
              <a:ext uri="{FF2B5EF4-FFF2-40B4-BE49-F238E27FC236}">
                <a16:creationId xmlns:a16="http://schemas.microsoft.com/office/drawing/2014/main" id="{C843AC41-026E-3C81-727D-FD7339B8299D}"/>
              </a:ext>
            </a:extLst>
          </p:cNvPr>
          <p:cNvSpPr/>
          <p:nvPr/>
        </p:nvSpPr>
        <p:spPr>
          <a:xfrm rot="16200000">
            <a:off x="7254721" y="2761339"/>
            <a:ext cx="489857" cy="477761"/>
          </a:xfrm>
          <a:prstGeom prst="lef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38" name="Arrow: Left 37">
            <a:extLst>
              <a:ext uri="{FF2B5EF4-FFF2-40B4-BE49-F238E27FC236}">
                <a16:creationId xmlns:a16="http://schemas.microsoft.com/office/drawing/2014/main" id="{17F2E1F8-4238-42D7-6762-4878CB530BB3}"/>
              </a:ext>
            </a:extLst>
          </p:cNvPr>
          <p:cNvSpPr/>
          <p:nvPr/>
        </p:nvSpPr>
        <p:spPr>
          <a:xfrm rot="16200000">
            <a:off x="10308768" y="2719005"/>
            <a:ext cx="489857" cy="477761"/>
          </a:xfrm>
          <a:prstGeom prst="lef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cxnSp>
        <p:nvCxnSpPr>
          <p:cNvPr id="4" name="Straight Arrow Connector 3">
            <a:extLst>
              <a:ext uri="{FF2B5EF4-FFF2-40B4-BE49-F238E27FC236}">
                <a16:creationId xmlns:a16="http://schemas.microsoft.com/office/drawing/2014/main" id="{0C14F1C0-0701-3801-1F77-01CC53CB9242}"/>
              </a:ext>
            </a:extLst>
          </p:cNvPr>
          <p:cNvCxnSpPr/>
          <p:nvPr/>
        </p:nvCxnSpPr>
        <p:spPr>
          <a:xfrm>
            <a:off x="6123818" y="1249439"/>
            <a:ext cx="1211" cy="4452257"/>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1A90EB3-F318-1CD8-0F05-D4202E496BE0}"/>
              </a:ext>
            </a:extLst>
          </p:cNvPr>
          <p:cNvCxnSpPr/>
          <p:nvPr/>
        </p:nvCxnSpPr>
        <p:spPr>
          <a:xfrm>
            <a:off x="9014581" y="1249440"/>
            <a:ext cx="7258" cy="4452256"/>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92B6CDA6-35EC-B167-6D52-69301CAB6A4F}"/>
              </a:ext>
            </a:extLst>
          </p:cNvPr>
          <p:cNvSpPr>
            <a:spLocks noGrp="1"/>
          </p:cNvSpPr>
          <p:nvPr>
            <p:ph type="title"/>
          </p:nvPr>
        </p:nvSpPr>
        <p:spPr>
          <a:xfrm>
            <a:off x="709107" y="210035"/>
            <a:ext cx="10515600" cy="869089"/>
          </a:xfrm>
        </p:spPr>
        <p:txBody>
          <a:bodyPr/>
          <a:lstStyle/>
          <a:p>
            <a:pPr algn="ctr"/>
            <a:r>
              <a:rPr lang="en-US">
                <a:latin typeface="DM Sans"/>
                <a:cs typeface="Arial"/>
              </a:rPr>
              <a:t>Profile Creation  </a:t>
            </a:r>
            <a:endParaRPr lang="en-US"/>
          </a:p>
        </p:txBody>
      </p:sp>
      <p:pic>
        <p:nvPicPr>
          <p:cNvPr id="15" name="Picture 14" descr="State Farm Logo | 02 - PNG Logo Vector Downloads (SVG, EPS)">
            <a:extLst>
              <a:ext uri="{FF2B5EF4-FFF2-40B4-BE49-F238E27FC236}">
                <a16:creationId xmlns:a16="http://schemas.microsoft.com/office/drawing/2014/main" id="{6D5477C7-B135-03A7-BB51-191EEB94E392}"/>
              </a:ext>
            </a:extLst>
          </p:cNvPr>
          <p:cNvPicPr>
            <a:picLocks noChangeAspect="1"/>
          </p:cNvPicPr>
          <p:nvPr/>
        </p:nvPicPr>
        <p:blipFill>
          <a:blip r:embed="rId4"/>
          <a:stretch>
            <a:fillRect/>
          </a:stretch>
        </p:blipFill>
        <p:spPr>
          <a:xfrm>
            <a:off x="10586162" y="161681"/>
            <a:ext cx="1279200" cy="959400"/>
          </a:xfrm>
          <a:prstGeom prst="rect">
            <a:avLst/>
          </a:prstGeom>
        </p:spPr>
      </p:pic>
      <p:pic>
        <p:nvPicPr>
          <p:cNvPr id="2" name="Graphic 1" descr="Money with solid fill">
            <a:extLst>
              <a:ext uri="{FF2B5EF4-FFF2-40B4-BE49-F238E27FC236}">
                <a16:creationId xmlns:a16="http://schemas.microsoft.com/office/drawing/2014/main" id="{AB6832C5-604F-8F9D-1116-AB0F3A4A10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6324" y="4550229"/>
            <a:ext cx="914400" cy="914400"/>
          </a:xfrm>
          <a:prstGeom prst="rect">
            <a:avLst/>
          </a:prstGeom>
        </p:spPr>
      </p:pic>
      <p:pic>
        <p:nvPicPr>
          <p:cNvPr id="14" name="Graphic 13" descr="Piggy Bank with solid fill">
            <a:extLst>
              <a:ext uri="{FF2B5EF4-FFF2-40B4-BE49-F238E27FC236}">
                <a16:creationId xmlns:a16="http://schemas.microsoft.com/office/drawing/2014/main" id="{CF56E4EC-87E6-3C08-9780-916308E703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60372" y="4550228"/>
            <a:ext cx="914400" cy="914400"/>
          </a:xfrm>
          <a:prstGeom prst="rect">
            <a:avLst/>
          </a:prstGeom>
        </p:spPr>
      </p:pic>
      <p:pic>
        <p:nvPicPr>
          <p:cNvPr id="23" name="Graphic 22" descr="Box with solid fill">
            <a:extLst>
              <a:ext uri="{FF2B5EF4-FFF2-40B4-BE49-F238E27FC236}">
                <a16:creationId xmlns:a16="http://schemas.microsoft.com/office/drawing/2014/main" id="{DE724EC3-DD88-8CD3-7FFA-89F83AA8BC8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78133" y="4550229"/>
            <a:ext cx="914400" cy="914400"/>
          </a:xfrm>
          <a:prstGeom prst="rect">
            <a:avLst/>
          </a:prstGeom>
        </p:spPr>
      </p:pic>
      <p:pic>
        <p:nvPicPr>
          <p:cNvPr id="26" name="Graphic 25" descr="Dumbbell with solid fill">
            <a:extLst>
              <a:ext uri="{FF2B5EF4-FFF2-40B4-BE49-F238E27FC236}">
                <a16:creationId xmlns:a16="http://schemas.microsoft.com/office/drawing/2014/main" id="{0008F4F2-945B-9B79-ED79-067B67E2F01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23324" y="4550229"/>
            <a:ext cx="993019" cy="986971"/>
          </a:xfrm>
          <a:prstGeom prst="rect">
            <a:avLst/>
          </a:prstGeom>
        </p:spPr>
      </p:pic>
    </p:spTree>
    <p:extLst>
      <p:ext uri="{BB962C8B-B14F-4D97-AF65-F5344CB8AC3E}">
        <p14:creationId xmlns:p14="http://schemas.microsoft.com/office/powerpoint/2010/main" val="1545090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7" grpId="0" animBg="1"/>
      <p:bldP spid="18" grpId="0" animBg="1"/>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85B9FB-4FD2-4254-2C10-B57E77C10A25}"/>
              </a:ext>
            </a:extLst>
          </p:cNvPr>
          <p:cNvSpPr/>
          <p:nvPr/>
        </p:nvSpPr>
        <p:spPr>
          <a:xfrm>
            <a:off x="8066624" y="0"/>
            <a:ext cx="2029017" cy="6858000"/>
          </a:xfrm>
          <a:prstGeom prst="rect">
            <a:avLst/>
          </a:prstGeom>
          <a:solidFill>
            <a:schemeClr val="bg1"/>
          </a:solidFill>
          <a:ln>
            <a:noFill/>
          </a:ln>
          <a:effectLst>
            <a:outerShdw blurRad="635000" dist="127000" dir="3000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2776D57D-3B57-F8D7-415C-F07C171479FA}"/>
              </a:ext>
            </a:extLst>
          </p:cNvPr>
          <p:cNvGrpSpPr/>
          <p:nvPr/>
        </p:nvGrpSpPr>
        <p:grpSpPr>
          <a:xfrm>
            <a:off x="0" y="0"/>
            <a:ext cx="2806995" cy="6858000"/>
            <a:chOff x="0" y="0"/>
            <a:chExt cx="2806995" cy="6858000"/>
          </a:xfrm>
        </p:grpSpPr>
        <p:sp>
          <p:nvSpPr>
            <p:cNvPr id="29" name="Rectangle 28">
              <a:extLst>
                <a:ext uri="{FF2B5EF4-FFF2-40B4-BE49-F238E27FC236}">
                  <a16:creationId xmlns:a16="http://schemas.microsoft.com/office/drawing/2014/main" id="{EC0113EA-0D0D-C89B-246C-79B662CA6B49}"/>
                </a:ext>
              </a:extLst>
            </p:cNvPr>
            <p:cNvSpPr/>
            <p:nvPr/>
          </p:nvSpPr>
          <p:spPr>
            <a:xfrm>
              <a:off x="0" y="0"/>
              <a:ext cx="2806995" cy="6858000"/>
            </a:xfrm>
            <a:prstGeom prst="rect">
              <a:avLst/>
            </a:prstGeom>
            <a:solidFill>
              <a:schemeClr val="bg1"/>
            </a:solidFill>
            <a:ln>
              <a:noFill/>
            </a:ln>
            <a:effectLst>
              <a:outerShdw blurRad="635000" dist="127000" dir="3000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BDAFDE04-6FCF-8085-D56B-E8EC0B74932E}"/>
                </a:ext>
              </a:extLst>
            </p:cNvPr>
            <p:cNvSpPr txBox="1"/>
            <p:nvPr/>
          </p:nvSpPr>
          <p:spPr>
            <a:xfrm rot="16200000">
              <a:off x="-1209115" y="3293717"/>
              <a:ext cx="4024231" cy="646331"/>
            </a:xfrm>
            <a:prstGeom prst="rect">
              <a:avLst/>
            </a:prstGeom>
            <a:noFill/>
          </p:spPr>
          <p:txBody>
            <a:bodyPr wrap="square" rtlCol="0">
              <a:spAutoFit/>
            </a:bodyPr>
            <a:lstStyle/>
            <a:p>
              <a:pPr algn="ctr"/>
              <a:r>
                <a:rPr lang="en-US" sz="3600" b="1">
                  <a:latin typeface="DM Sans" pitchFamily="2" charset="77"/>
                  <a:ea typeface="Apple Color Emoji" pitchFamily="2" charset="0"/>
                </a:rPr>
                <a:t>CONTENT</a:t>
              </a:r>
            </a:p>
          </p:txBody>
        </p:sp>
      </p:grpSp>
      <p:sp>
        <p:nvSpPr>
          <p:cNvPr id="20" name="Rectangle 19">
            <a:extLst>
              <a:ext uri="{FF2B5EF4-FFF2-40B4-BE49-F238E27FC236}">
                <a16:creationId xmlns:a16="http://schemas.microsoft.com/office/drawing/2014/main" id="{2B632B1F-3BC7-16D3-FEF0-2ED516EC2C4E}"/>
              </a:ext>
            </a:extLst>
          </p:cNvPr>
          <p:cNvSpPr/>
          <p:nvPr/>
        </p:nvSpPr>
        <p:spPr>
          <a:xfrm>
            <a:off x="5958337" y="0"/>
            <a:ext cx="2107947" cy="6858000"/>
          </a:xfrm>
          <a:prstGeom prst="rect">
            <a:avLst/>
          </a:prstGeom>
          <a:solidFill>
            <a:schemeClr val="bg1"/>
          </a:solidFill>
          <a:ln>
            <a:noFill/>
          </a:ln>
          <a:effectLst>
            <a:outerShdw blurRad="635000" dist="127000" dir="3000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D571E303-42BA-D5B3-0FBA-358F0CA63C41}"/>
              </a:ext>
            </a:extLst>
          </p:cNvPr>
          <p:cNvGrpSpPr/>
          <p:nvPr/>
        </p:nvGrpSpPr>
        <p:grpSpPr>
          <a:xfrm>
            <a:off x="3612115" y="0"/>
            <a:ext cx="2347377" cy="6858000"/>
            <a:chOff x="4198733" y="0"/>
            <a:chExt cx="2486472" cy="6858000"/>
          </a:xfrm>
        </p:grpSpPr>
        <p:sp>
          <p:nvSpPr>
            <p:cNvPr id="23" name="Rectangle 22">
              <a:extLst>
                <a:ext uri="{FF2B5EF4-FFF2-40B4-BE49-F238E27FC236}">
                  <a16:creationId xmlns:a16="http://schemas.microsoft.com/office/drawing/2014/main" id="{FBDE6A73-9719-5594-F946-B8968D8DC127}"/>
                </a:ext>
              </a:extLst>
            </p:cNvPr>
            <p:cNvSpPr/>
            <p:nvPr/>
          </p:nvSpPr>
          <p:spPr>
            <a:xfrm>
              <a:off x="4198733" y="0"/>
              <a:ext cx="2486472" cy="6858000"/>
            </a:xfrm>
            <a:prstGeom prst="rect">
              <a:avLst/>
            </a:prstGeom>
            <a:solidFill>
              <a:schemeClr val="bg1"/>
            </a:solidFill>
            <a:ln>
              <a:noFill/>
            </a:ln>
            <a:effectLst>
              <a:outerShdw blurRad="635000" dist="127000" dir="3000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9A991B1-B98B-3065-1F74-F4264DB6FAAC}"/>
                </a:ext>
              </a:extLst>
            </p:cNvPr>
            <p:cNvSpPr txBox="1"/>
            <p:nvPr/>
          </p:nvSpPr>
          <p:spPr>
            <a:xfrm>
              <a:off x="4245210" y="3842272"/>
              <a:ext cx="2394452" cy="830997"/>
            </a:xfrm>
            <a:prstGeom prst="rect">
              <a:avLst/>
            </a:prstGeom>
            <a:noFill/>
          </p:spPr>
          <p:txBody>
            <a:bodyPr wrap="square" lIns="91440" tIns="45720" rIns="91440" bIns="45720" rtlCol="0" anchor="t">
              <a:spAutoFit/>
            </a:bodyPr>
            <a:lstStyle/>
            <a:p>
              <a:pPr algn="ctr"/>
              <a:r>
                <a:rPr lang="en-US" sz="2400" b="1">
                  <a:latin typeface="DM Sans"/>
                  <a:ea typeface="+mn-lt"/>
                  <a:cs typeface="+mn-lt"/>
                </a:rPr>
                <a:t>Data</a:t>
              </a:r>
              <a:r>
                <a:rPr lang="en-US" sz="2400" b="1">
                  <a:latin typeface="DM Sans"/>
                  <a:cs typeface="Calibri"/>
                </a:rPr>
                <a:t> </a:t>
              </a:r>
            </a:p>
            <a:p>
              <a:pPr algn="ctr"/>
              <a:r>
                <a:rPr lang="en-US" sz="2400" b="1">
                  <a:latin typeface="DM Sans"/>
                  <a:cs typeface="Calibri"/>
                </a:rPr>
                <a:t>Analysis</a:t>
              </a:r>
              <a:endParaRPr lang="en-US" sz="2400" b="1">
                <a:cs typeface="Calibri"/>
              </a:endParaRPr>
            </a:p>
          </p:txBody>
        </p:sp>
      </p:grpSp>
      <p:sp>
        <p:nvSpPr>
          <p:cNvPr id="26" name="Rectangle 25">
            <a:extLst>
              <a:ext uri="{FF2B5EF4-FFF2-40B4-BE49-F238E27FC236}">
                <a16:creationId xmlns:a16="http://schemas.microsoft.com/office/drawing/2014/main" id="{CA397CA1-A9BA-1C6C-4247-53488A63ECD5}"/>
              </a:ext>
            </a:extLst>
          </p:cNvPr>
          <p:cNvSpPr/>
          <p:nvPr/>
        </p:nvSpPr>
        <p:spPr>
          <a:xfrm>
            <a:off x="1571379" y="0"/>
            <a:ext cx="2087329" cy="6858000"/>
          </a:xfrm>
          <a:prstGeom prst="rect">
            <a:avLst/>
          </a:prstGeom>
          <a:solidFill>
            <a:schemeClr val="bg1"/>
          </a:solidFill>
          <a:ln>
            <a:noFill/>
          </a:ln>
          <a:effectLst>
            <a:outerShdw blurRad="635000" dist="127000" dir="3000000" algn="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D0056D05-9946-65CD-36AF-98F3DA561BC7}"/>
              </a:ext>
            </a:extLst>
          </p:cNvPr>
          <p:cNvSpPr txBox="1"/>
          <p:nvPr/>
        </p:nvSpPr>
        <p:spPr>
          <a:xfrm>
            <a:off x="1376483" y="3843895"/>
            <a:ext cx="2394452" cy="830997"/>
          </a:xfrm>
          <a:prstGeom prst="rect">
            <a:avLst/>
          </a:prstGeom>
          <a:noFill/>
        </p:spPr>
        <p:txBody>
          <a:bodyPr wrap="square" lIns="91440" tIns="45720" rIns="91440" bIns="45720" rtlCol="0" anchor="t">
            <a:spAutoFit/>
          </a:bodyPr>
          <a:lstStyle/>
          <a:p>
            <a:pPr algn="ctr"/>
            <a:r>
              <a:rPr lang="en-US" sz="2400" b="1">
                <a:latin typeface="DM Sans"/>
                <a:ea typeface="+mn-lt"/>
                <a:cs typeface="+mn-lt"/>
              </a:rPr>
              <a:t>Project Overview</a:t>
            </a:r>
            <a:endParaRPr lang="en-US" sz="2400">
              <a:latin typeface="DM Sans"/>
            </a:endParaRPr>
          </a:p>
        </p:txBody>
      </p:sp>
      <p:pic>
        <p:nvPicPr>
          <p:cNvPr id="10" name="Graphic 9" descr="Question Mark with solid fill">
            <a:extLst>
              <a:ext uri="{FF2B5EF4-FFF2-40B4-BE49-F238E27FC236}">
                <a16:creationId xmlns:a16="http://schemas.microsoft.com/office/drawing/2014/main" id="{E5A01AC0-CD97-45C9-99C4-995750F019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93855" y="1832553"/>
            <a:ext cx="1767014" cy="1767014"/>
          </a:xfrm>
          <a:prstGeom prst="rect">
            <a:avLst/>
          </a:prstGeom>
        </p:spPr>
      </p:pic>
      <p:pic>
        <p:nvPicPr>
          <p:cNvPr id="9" name="Picture 8" descr="A yellow and white background&#10;&#10;Description automatically generated">
            <a:extLst>
              <a:ext uri="{FF2B5EF4-FFF2-40B4-BE49-F238E27FC236}">
                <a16:creationId xmlns:a16="http://schemas.microsoft.com/office/drawing/2014/main" id="{8D8BEE6C-A4C5-1FB6-4EC6-F6DE47FE13EB}"/>
              </a:ext>
            </a:extLst>
          </p:cNvPr>
          <p:cNvPicPr>
            <a:picLocks noChangeAspect="1"/>
          </p:cNvPicPr>
          <p:nvPr/>
        </p:nvPicPr>
        <p:blipFill rotWithShape="1">
          <a:blip r:embed="rId4"/>
          <a:srcRect t="10000" r="-49" b="8635"/>
          <a:stretch/>
        </p:blipFill>
        <p:spPr>
          <a:xfrm>
            <a:off x="2400" y="6314633"/>
            <a:ext cx="12193208" cy="537608"/>
          </a:xfrm>
          <a:prstGeom prst="rect">
            <a:avLst/>
          </a:prstGeom>
        </p:spPr>
      </p:pic>
      <p:pic>
        <p:nvPicPr>
          <p:cNvPr id="2" name="Graphic 1" descr="Database with solid fill">
            <a:extLst>
              <a:ext uri="{FF2B5EF4-FFF2-40B4-BE49-F238E27FC236}">
                <a16:creationId xmlns:a16="http://schemas.microsoft.com/office/drawing/2014/main" id="{2B74C8E4-D8D6-AB46-981D-3F26C7611B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77492" y="1855894"/>
            <a:ext cx="1810512" cy="1810512"/>
          </a:xfrm>
          <a:prstGeom prst="rect">
            <a:avLst/>
          </a:prstGeom>
        </p:spPr>
      </p:pic>
      <p:pic>
        <p:nvPicPr>
          <p:cNvPr id="5" name="Graphic 4" descr="Filter with solid fill">
            <a:extLst>
              <a:ext uri="{FF2B5EF4-FFF2-40B4-BE49-F238E27FC236}">
                <a16:creationId xmlns:a16="http://schemas.microsoft.com/office/drawing/2014/main" id="{9A61D54B-CF2C-8CEE-6378-77280862899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08212" y="1923240"/>
            <a:ext cx="1955558" cy="1961605"/>
          </a:xfrm>
          <a:prstGeom prst="rect">
            <a:avLst/>
          </a:prstGeom>
        </p:spPr>
      </p:pic>
      <p:pic>
        <p:nvPicPr>
          <p:cNvPr id="7" name="Graphic 6" descr="Lightbulb with solid fill">
            <a:extLst>
              <a:ext uri="{FF2B5EF4-FFF2-40B4-BE49-F238E27FC236}">
                <a16:creationId xmlns:a16="http://schemas.microsoft.com/office/drawing/2014/main" id="{1C98FAE0-ECFA-9918-AC04-D4CCA993D4A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325512" y="1923289"/>
            <a:ext cx="1767114" cy="1779209"/>
          </a:xfrm>
          <a:prstGeom prst="rect">
            <a:avLst/>
          </a:prstGeom>
        </p:spPr>
      </p:pic>
      <p:sp>
        <p:nvSpPr>
          <p:cNvPr id="6" name="TextBox 5">
            <a:extLst>
              <a:ext uri="{FF2B5EF4-FFF2-40B4-BE49-F238E27FC236}">
                <a16:creationId xmlns:a16="http://schemas.microsoft.com/office/drawing/2014/main" id="{C3D552F5-5728-C5DE-0136-2467BF9B0EC2}"/>
              </a:ext>
            </a:extLst>
          </p:cNvPr>
          <p:cNvSpPr txBox="1"/>
          <p:nvPr/>
        </p:nvSpPr>
        <p:spPr>
          <a:xfrm>
            <a:off x="7951011" y="3843481"/>
            <a:ext cx="2260505" cy="830997"/>
          </a:xfrm>
          <a:prstGeom prst="rect">
            <a:avLst/>
          </a:prstGeom>
          <a:noFill/>
        </p:spPr>
        <p:txBody>
          <a:bodyPr wrap="square" lIns="91440" tIns="45720" rIns="91440" bIns="45720" rtlCol="0" anchor="t">
            <a:spAutoFit/>
          </a:bodyPr>
          <a:lstStyle/>
          <a:p>
            <a:pPr algn="ctr"/>
            <a:r>
              <a:rPr lang="en-US" sz="2400" b="1">
                <a:latin typeface="DM Sans"/>
                <a:ea typeface="+mn-lt"/>
                <a:cs typeface="+mn-lt"/>
              </a:rPr>
              <a:t>Profile</a:t>
            </a:r>
            <a:endParaRPr lang="en-US" sz="2400" b="1">
              <a:latin typeface="DM Sans"/>
              <a:cs typeface="Calibri"/>
            </a:endParaRPr>
          </a:p>
          <a:p>
            <a:pPr algn="ctr"/>
            <a:r>
              <a:rPr lang="en-US" sz="2400" b="1">
                <a:latin typeface="DM Sans"/>
                <a:cs typeface="Calibri"/>
              </a:rPr>
              <a:t>Formulation</a:t>
            </a:r>
          </a:p>
        </p:txBody>
      </p:sp>
      <p:sp>
        <p:nvSpPr>
          <p:cNvPr id="8" name="TextBox 7">
            <a:extLst>
              <a:ext uri="{FF2B5EF4-FFF2-40B4-BE49-F238E27FC236}">
                <a16:creationId xmlns:a16="http://schemas.microsoft.com/office/drawing/2014/main" id="{021287E5-B02E-3562-9600-7833B954C81E}"/>
              </a:ext>
            </a:extLst>
          </p:cNvPr>
          <p:cNvSpPr txBox="1"/>
          <p:nvPr/>
        </p:nvSpPr>
        <p:spPr>
          <a:xfrm>
            <a:off x="10019296" y="3843480"/>
            <a:ext cx="2260505" cy="830997"/>
          </a:xfrm>
          <a:prstGeom prst="rect">
            <a:avLst/>
          </a:prstGeom>
          <a:noFill/>
        </p:spPr>
        <p:txBody>
          <a:bodyPr wrap="square" lIns="91440" tIns="45720" rIns="91440" bIns="45720" rtlCol="0" anchor="t">
            <a:spAutoFit/>
          </a:bodyPr>
          <a:lstStyle/>
          <a:p>
            <a:pPr algn="ctr"/>
            <a:r>
              <a:rPr lang="en-US" sz="2400" b="1">
                <a:latin typeface="DM Sans"/>
                <a:ea typeface="+mn-lt"/>
                <a:cs typeface="+mn-lt"/>
              </a:rPr>
              <a:t>Final</a:t>
            </a:r>
            <a:endParaRPr lang="en-US"/>
          </a:p>
          <a:p>
            <a:pPr algn="ctr"/>
            <a:r>
              <a:rPr lang="en-US" sz="2400" b="1">
                <a:latin typeface="DM Sans"/>
                <a:cs typeface="Calibri"/>
              </a:rPr>
              <a:t>Takeaways</a:t>
            </a:r>
          </a:p>
        </p:txBody>
      </p:sp>
      <p:sp>
        <p:nvSpPr>
          <p:cNvPr id="12" name="TextBox 11">
            <a:extLst>
              <a:ext uri="{FF2B5EF4-FFF2-40B4-BE49-F238E27FC236}">
                <a16:creationId xmlns:a16="http://schemas.microsoft.com/office/drawing/2014/main" id="{4C96F459-A4F2-BB9B-1433-FAC1D5259810}"/>
              </a:ext>
            </a:extLst>
          </p:cNvPr>
          <p:cNvSpPr txBox="1"/>
          <p:nvPr/>
        </p:nvSpPr>
        <p:spPr>
          <a:xfrm>
            <a:off x="5882725" y="3843481"/>
            <a:ext cx="2260505" cy="830997"/>
          </a:xfrm>
          <a:prstGeom prst="rect">
            <a:avLst/>
          </a:prstGeom>
          <a:noFill/>
        </p:spPr>
        <p:txBody>
          <a:bodyPr wrap="square" lIns="91440" tIns="45720" rIns="91440" bIns="45720" rtlCol="0" anchor="t">
            <a:spAutoFit/>
          </a:bodyPr>
          <a:lstStyle/>
          <a:p>
            <a:pPr algn="ctr"/>
            <a:r>
              <a:rPr lang="en-US" sz="2400" b="1">
                <a:latin typeface="DM Sans"/>
                <a:ea typeface="+mn-lt"/>
                <a:cs typeface="+mn-lt"/>
              </a:rPr>
              <a:t>Process</a:t>
            </a:r>
            <a:endParaRPr lang="en-US">
              <a:latin typeface="Calibri" panose="020F0502020204030204"/>
              <a:ea typeface="+mn-lt"/>
              <a:cs typeface="+mn-lt"/>
            </a:endParaRPr>
          </a:p>
          <a:p>
            <a:pPr algn="ctr"/>
            <a:r>
              <a:rPr lang="en-US" sz="2400" b="1">
                <a:latin typeface="DM Sans"/>
                <a:cs typeface="Calibri"/>
              </a:rPr>
              <a:t>Flow</a:t>
            </a:r>
          </a:p>
        </p:txBody>
      </p:sp>
      <p:pic>
        <p:nvPicPr>
          <p:cNvPr id="13" name="Graphic 12" descr="Circles with arrows with solid fill">
            <a:extLst>
              <a:ext uri="{FF2B5EF4-FFF2-40B4-BE49-F238E27FC236}">
                <a16:creationId xmlns:a16="http://schemas.microsoft.com/office/drawing/2014/main" id="{120AC1A5-2672-39E6-BB01-7234EE813AA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19800" y="1816705"/>
            <a:ext cx="2045304" cy="2063447"/>
          </a:xfrm>
          <a:prstGeom prst="rect">
            <a:avLst/>
          </a:prstGeom>
        </p:spPr>
      </p:pic>
    </p:spTree>
    <p:extLst>
      <p:ext uri="{BB962C8B-B14F-4D97-AF65-F5344CB8AC3E}">
        <p14:creationId xmlns:p14="http://schemas.microsoft.com/office/powerpoint/2010/main" val="790294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9C772CCC-D506-D74C-DE76-31F9FF3596B9}"/>
              </a:ext>
            </a:extLst>
          </p:cNvPr>
          <p:cNvSpPr/>
          <p:nvPr/>
        </p:nvSpPr>
        <p:spPr>
          <a:xfrm>
            <a:off x="3592285" y="279400"/>
            <a:ext cx="4801809" cy="786190"/>
          </a:xfrm>
          <a:prstGeom prst="roundRect">
            <a:avLst/>
          </a:prstGeom>
          <a:solidFill>
            <a:srgbClr val="EC0B2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5CF7D4-7650-2D98-245A-E6F5D018EC10}"/>
              </a:ext>
            </a:extLst>
          </p:cNvPr>
          <p:cNvSpPr>
            <a:spLocks noGrp="1"/>
          </p:cNvSpPr>
          <p:nvPr>
            <p:ph type="title"/>
          </p:nvPr>
        </p:nvSpPr>
        <p:spPr>
          <a:xfrm>
            <a:off x="739345" y="240273"/>
            <a:ext cx="10515600" cy="869089"/>
          </a:xfrm>
          <a:ln>
            <a:noFill/>
          </a:ln>
        </p:spPr>
        <p:txBody>
          <a:bodyPr/>
          <a:lstStyle/>
          <a:p>
            <a:pPr algn="ctr"/>
            <a:r>
              <a:rPr lang="en-US">
                <a:solidFill>
                  <a:schemeClr val="bg1"/>
                </a:solidFill>
                <a:latin typeface="DM Sans"/>
                <a:cs typeface="Arial"/>
              </a:rPr>
              <a:t>Luxury Enthusiast</a:t>
            </a:r>
            <a:endParaRPr lang="en-US">
              <a:solidFill>
                <a:schemeClr val="bg1"/>
              </a:solidFill>
              <a:latin typeface="DM Sans"/>
            </a:endParaRPr>
          </a:p>
        </p:txBody>
      </p:sp>
      <p:pic>
        <p:nvPicPr>
          <p:cNvPr id="4" name="Picture 3" descr="State Farm Logo | 02 - PNG Logo Vector Downloads (SVG, EPS)">
            <a:extLst>
              <a:ext uri="{FF2B5EF4-FFF2-40B4-BE49-F238E27FC236}">
                <a16:creationId xmlns:a16="http://schemas.microsoft.com/office/drawing/2014/main" id="{FC4228BF-9C59-96D9-88C7-591467523FD1}"/>
              </a:ext>
            </a:extLst>
          </p:cNvPr>
          <p:cNvPicPr>
            <a:picLocks noChangeAspect="1"/>
          </p:cNvPicPr>
          <p:nvPr/>
        </p:nvPicPr>
        <p:blipFill>
          <a:blip r:embed="rId3"/>
          <a:stretch>
            <a:fillRect/>
          </a:stretch>
        </p:blipFill>
        <p:spPr>
          <a:xfrm>
            <a:off x="10616400" y="240300"/>
            <a:ext cx="1279200" cy="959400"/>
          </a:xfrm>
          <a:prstGeom prst="rect">
            <a:avLst/>
          </a:prstGeom>
        </p:spPr>
      </p:pic>
      <p:sp>
        <p:nvSpPr>
          <p:cNvPr id="6" name="Rectangle 5">
            <a:extLst>
              <a:ext uri="{FF2B5EF4-FFF2-40B4-BE49-F238E27FC236}">
                <a16:creationId xmlns:a16="http://schemas.microsoft.com/office/drawing/2014/main" id="{4DCDB632-D38B-F4FC-9CA6-FE89D4BDEF0B}"/>
              </a:ext>
            </a:extLst>
          </p:cNvPr>
          <p:cNvSpPr/>
          <p:nvPr/>
        </p:nvSpPr>
        <p:spPr>
          <a:xfrm>
            <a:off x="827314" y="1313543"/>
            <a:ext cx="810380" cy="907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37D4C160-62B7-F97E-3F4C-D54C905388E3}"/>
              </a:ext>
            </a:extLst>
          </p:cNvPr>
          <p:cNvCxnSpPr/>
          <p:nvPr/>
        </p:nvCxnSpPr>
        <p:spPr>
          <a:xfrm flipH="1">
            <a:off x="6064553" y="1400628"/>
            <a:ext cx="77408" cy="4978399"/>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446978E-3ED6-DC81-31F6-AA72F74CB489}"/>
              </a:ext>
            </a:extLst>
          </p:cNvPr>
          <p:cNvCxnSpPr/>
          <p:nvPr/>
        </p:nvCxnSpPr>
        <p:spPr>
          <a:xfrm flipH="1" flipV="1">
            <a:off x="-72571" y="1390952"/>
            <a:ext cx="12299646" cy="22981"/>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F17140D-1EF4-C0DA-3843-D0935EEEDBA4}"/>
              </a:ext>
            </a:extLst>
          </p:cNvPr>
          <p:cNvCxnSpPr/>
          <p:nvPr/>
        </p:nvCxnSpPr>
        <p:spPr>
          <a:xfrm flipH="1" flipV="1">
            <a:off x="-157236" y="3894665"/>
            <a:ext cx="6270168" cy="10886"/>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3B61A0F9-00B2-89BC-6D23-8E4A056F4900}"/>
              </a:ext>
            </a:extLst>
          </p:cNvPr>
          <p:cNvSpPr txBox="1">
            <a:spLocks/>
          </p:cNvSpPr>
          <p:nvPr/>
        </p:nvSpPr>
        <p:spPr>
          <a:xfrm>
            <a:off x="7430537" y="1506779"/>
            <a:ext cx="3573838" cy="722622"/>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SzPct val="95000"/>
              <a:buFontTx/>
              <a:buBlip>
                <a:blip r:embed="rId4"/>
              </a:buBlip>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300" b="1">
                <a:solidFill>
                  <a:srgbClr val="EC0B21"/>
                </a:solidFill>
                <a:latin typeface="DM Sans"/>
                <a:cs typeface="Arial"/>
              </a:rPr>
              <a:t>Vehicle Models</a:t>
            </a:r>
            <a:endParaRPr lang="en-US" sz="3300" b="1">
              <a:solidFill>
                <a:srgbClr val="EC0B21"/>
              </a:solidFill>
              <a:latin typeface="DM Sans"/>
            </a:endParaRPr>
          </a:p>
        </p:txBody>
      </p:sp>
      <p:sp>
        <p:nvSpPr>
          <p:cNvPr id="20" name="Content Placeholder 2">
            <a:extLst>
              <a:ext uri="{FF2B5EF4-FFF2-40B4-BE49-F238E27FC236}">
                <a16:creationId xmlns:a16="http://schemas.microsoft.com/office/drawing/2014/main" id="{C2672E9D-4A73-DD68-D207-B50A07388FAB}"/>
              </a:ext>
            </a:extLst>
          </p:cNvPr>
          <p:cNvSpPr txBox="1">
            <a:spLocks/>
          </p:cNvSpPr>
          <p:nvPr/>
        </p:nvSpPr>
        <p:spPr>
          <a:xfrm>
            <a:off x="1231727" y="3974206"/>
            <a:ext cx="3573838" cy="722622"/>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SzPct val="95000"/>
              <a:buFontTx/>
              <a:buBlip>
                <a:blip r:embed="rId4"/>
              </a:buBlip>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300" b="1">
                <a:solidFill>
                  <a:srgbClr val="EC0B21"/>
                </a:solidFill>
                <a:latin typeface="DM Sans"/>
                <a:cs typeface="Arial"/>
              </a:rPr>
              <a:t>Key Words</a:t>
            </a:r>
            <a:endParaRPr lang="en-US" sz="3300"/>
          </a:p>
        </p:txBody>
      </p:sp>
      <p:sp>
        <p:nvSpPr>
          <p:cNvPr id="8" name="TextBox 7">
            <a:extLst>
              <a:ext uri="{FF2B5EF4-FFF2-40B4-BE49-F238E27FC236}">
                <a16:creationId xmlns:a16="http://schemas.microsoft.com/office/drawing/2014/main" id="{4A299033-990B-B500-5541-3023C0CFC83C}"/>
              </a:ext>
            </a:extLst>
          </p:cNvPr>
          <p:cNvSpPr txBox="1"/>
          <p:nvPr/>
        </p:nvSpPr>
        <p:spPr>
          <a:xfrm>
            <a:off x="701524" y="4694162"/>
            <a:ext cx="1387324" cy="17037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US" sz="2400" i="1">
                <a:latin typeface="DM Sans"/>
                <a:cs typeface="Arial"/>
              </a:rPr>
              <a:t>Luxury </a:t>
            </a:r>
            <a:endParaRPr lang="en-US" sz="2400">
              <a:latin typeface="DM Sans"/>
              <a:cs typeface="Arial"/>
            </a:endParaRPr>
          </a:p>
          <a:p>
            <a:pPr algn="ctr">
              <a:lnSpc>
                <a:spcPct val="150000"/>
              </a:lnSpc>
            </a:pPr>
            <a:endParaRPr lang="en-US" sz="2400" i="1">
              <a:latin typeface="DM Sans"/>
              <a:cs typeface="Arial"/>
            </a:endParaRPr>
          </a:p>
          <a:p>
            <a:pPr algn="ctr">
              <a:lnSpc>
                <a:spcPct val="150000"/>
              </a:lnSpc>
            </a:pPr>
            <a:endParaRPr lang="en-US" sz="2400" i="1">
              <a:latin typeface="DM Sans"/>
              <a:cs typeface="Arial"/>
            </a:endParaRPr>
          </a:p>
        </p:txBody>
      </p:sp>
      <p:sp>
        <p:nvSpPr>
          <p:cNvPr id="9" name="TextBox 8">
            <a:extLst>
              <a:ext uri="{FF2B5EF4-FFF2-40B4-BE49-F238E27FC236}">
                <a16:creationId xmlns:a16="http://schemas.microsoft.com/office/drawing/2014/main" id="{2EBACC33-3818-F690-9EEE-426E896F24DD}"/>
              </a:ext>
            </a:extLst>
          </p:cNvPr>
          <p:cNvSpPr txBox="1"/>
          <p:nvPr/>
        </p:nvSpPr>
        <p:spPr>
          <a:xfrm>
            <a:off x="2207381" y="4694161"/>
            <a:ext cx="1387324" cy="17037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US" sz="2400" i="1">
                <a:latin typeface="DM Sans"/>
                <a:cs typeface="Arial"/>
              </a:rPr>
              <a:t>V8</a:t>
            </a:r>
            <a:endParaRPr lang="en-US" sz="2400">
              <a:latin typeface="DM Sans"/>
            </a:endParaRPr>
          </a:p>
          <a:p>
            <a:pPr algn="ctr">
              <a:lnSpc>
                <a:spcPct val="150000"/>
              </a:lnSpc>
            </a:pPr>
            <a:endParaRPr lang="en-US" sz="2400" i="1">
              <a:latin typeface="DM Sans"/>
              <a:cs typeface="Arial"/>
            </a:endParaRPr>
          </a:p>
          <a:p>
            <a:pPr algn="ctr">
              <a:lnSpc>
                <a:spcPct val="150000"/>
              </a:lnSpc>
            </a:pPr>
            <a:endParaRPr lang="en-US" sz="2400" i="1">
              <a:latin typeface="DM Sans"/>
              <a:cs typeface="Arial"/>
            </a:endParaRPr>
          </a:p>
        </p:txBody>
      </p:sp>
      <p:sp>
        <p:nvSpPr>
          <p:cNvPr id="10" name="TextBox 9">
            <a:extLst>
              <a:ext uri="{FF2B5EF4-FFF2-40B4-BE49-F238E27FC236}">
                <a16:creationId xmlns:a16="http://schemas.microsoft.com/office/drawing/2014/main" id="{C9C9D10A-E823-F9CD-D5B8-0302F517B031}"/>
              </a:ext>
            </a:extLst>
          </p:cNvPr>
          <p:cNvSpPr txBox="1"/>
          <p:nvPr/>
        </p:nvSpPr>
        <p:spPr>
          <a:xfrm>
            <a:off x="3761618" y="4694161"/>
            <a:ext cx="1387324" cy="17037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US" sz="2400" i="1">
                <a:latin typeface="DM Sans"/>
                <a:cs typeface="Arial"/>
              </a:rPr>
              <a:t>Turbo</a:t>
            </a:r>
            <a:endParaRPr lang="en-US" sz="2400">
              <a:latin typeface="DM Sans"/>
              <a:cs typeface="Arial"/>
            </a:endParaRPr>
          </a:p>
          <a:p>
            <a:pPr algn="ctr">
              <a:lnSpc>
                <a:spcPct val="150000"/>
              </a:lnSpc>
            </a:pPr>
            <a:endParaRPr lang="en-US" sz="2400" i="1">
              <a:latin typeface="DM Sans"/>
              <a:cs typeface="Arial"/>
            </a:endParaRPr>
          </a:p>
          <a:p>
            <a:pPr algn="ctr">
              <a:lnSpc>
                <a:spcPct val="150000"/>
              </a:lnSpc>
            </a:pPr>
            <a:endParaRPr lang="en-US" sz="2400" i="1">
              <a:latin typeface="DM Sans"/>
              <a:cs typeface="Arial"/>
            </a:endParaRPr>
          </a:p>
        </p:txBody>
      </p:sp>
      <p:sp>
        <p:nvSpPr>
          <p:cNvPr id="12" name="TextBox 11">
            <a:extLst>
              <a:ext uri="{FF2B5EF4-FFF2-40B4-BE49-F238E27FC236}">
                <a16:creationId xmlns:a16="http://schemas.microsoft.com/office/drawing/2014/main" id="{AC8503B8-932B-AF28-B864-46AF7262EBB4}"/>
              </a:ext>
            </a:extLst>
          </p:cNvPr>
          <p:cNvSpPr txBox="1"/>
          <p:nvPr/>
        </p:nvSpPr>
        <p:spPr>
          <a:xfrm>
            <a:off x="1511905" y="5395685"/>
            <a:ext cx="1387324" cy="17037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US" sz="2400" i="1">
                <a:latin typeface="DM Sans"/>
                <a:cs typeface="Arial"/>
              </a:rPr>
              <a:t>Interior</a:t>
            </a:r>
            <a:endParaRPr lang="en-US" sz="2400">
              <a:latin typeface="DM Sans"/>
            </a:endParaRPr>
          </a:p>
          <a:p>
            <a:pPr algn="ctr">
              <a:lnSpc>
                <a:spcPct val="150000"/>
              </a:lnSpc>
            </a:pPr>
            <a:endParaRPr lang="en-US" sz="2400" i="1">
              <a:latin typeface="DM Sans"/>
              <a:cs typeface="Arial"/>
            </a:endParaRPr>
          </a:p>
          <a:p>
            <a:pPr algn="ctr">
              <a:lnSpc>
                <a:spcPct val="150000"/>
              </a:lnSpc>
            </a:pPr>
            <a:endParaRPr lang="en-US" sz="2400" i="1">
              <a:latin typeface="DM Sans"/>
              <a:cs typeface="Arial"/>
            </a:endParaRPr>
          </a:p>
        </p:txBody>
      </p:sp>
      <p:sp>
        <p:nvSpPr>
          <p:cNvPr id="14" name="TextBox 13">
            <a:extLst>
              <a:ext uri="{FF2B5EF4-FFF2-40B4-BE49-F238E27FC236}">
                <a16:creationId xmlns:a16="http://schemas.microsoft.com/office/drawing/2014/main" id="{E3968CE4-142E-3554-DA78-1AD6A18D4019}"/>
              </a:ext>
            </a:extLst>
          </p:cNvPr>
          <p:cNvSpPr txBox="1"/>
          <p:nvPr/>
        </p:nvSpPr>
        <p:spPr>
          <a:xfrm>
            <a:off x="2902857" y="5395685"/>
            <a:ext cx="1387324" cy="17037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US" sz="2400" i="1">
                <a:latin typeface="DM Sans"/>
                <a:cs typeface="Arial"/>
              </a:rPr>
              <a:t>SUV</a:t>
            </a:r>
            <a:endParaRPr lang="en-US" sz="2400">
              <a:latin typeface="DM Sans"/>
              <a:cs typeface="Arial"/>
            </a:endParaRPr>
          </a:p>
          <a:p>
            <a:pPr algn="ctr">
              <a:lnSpc>
                <a:spcPct val="150000"/>
              </a:lnSpc>
            </a:pPr>
            <a:endParaRPr lang="en-US" sz="2400" i="1">
              <a:latin typeface="DM Sans"/>
              <a:cs typeface="Arial"/>
            </a:endParaRPr>
          </a:p>
          <a:p>
            <a:pPr algn="ctr">
              <a:lnSpc>
                <a:spcPct val="150000"/>
              </a:lnSpc>
            </a:pPr>
            <a:endParaRPr lang="en-US" sz="2400" i="1">
              <a:latin typeface="DM Sans"/>
              <a:cs typeface="Arial"/>
            </a:endParaRPr>
          </a:p>
        </p:txBody>
      </p:sp>
      <p:sp>
        <p:nvSpPr>
          <p:cNvPr id="7" name="TextBox 6">
            <a:extLst>
              <a:ext uri="{FF2B5EF4-FFF2-40B4-BE49-F238E27FC236}">
                <a16:creationId xmlns:a16="http://schemas.microsoft.com/office/drawing/2014/main" id="{D1EEA93B-8CC8-079D-623A-3FA25E7F063D}"/>
              </a:ext>
            </a:extLst>
          </p:cNvPr>
          <p:cNvSpPr txBox="1"/>
          <p:nvPr/>
        </p:nvSpPr>
        <p:spPr>
          <a:xfrm>
            <a:off x="10274904" y="5910943"/>
            <a:ext cx="125064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a:latin typeface="DM Sans"/>
                <a:cs typeface="Arial" panose="020B0604020202020204"/>
              </a:rPr>
              <a:t>BMW M3</a:t>
            </a:r>
          </a:p>
          <a:p>
            <a:endParaRPr lang="en-US" b="1">
              <a:cs typeface="Arial"/>
            </a:endParaRPr>
          </a:p>
          <a:p>
            <a:endParaRPr lang="en-US" b="1">
              <a:cs typeface="Arial"/>
            </a:endParaRPr>
          </a:p>
        </p:txBody>
      </p:sp>
      <p:sp>
        <p:nvSpPr>
          <p:cNvPr id="18" name="TextBox 17">
            <a:extLst>
              <a:ext uri="{FF2B5EF4-FFF2-40B4-BE49-F238E27FC236}">
                <a16:creationId xmlns:a16="http://schemas.microsoft.com/office/drawing/2014/main" id="{05060861-8874-F0E2-DD6A-D2FD856EB84A}"/>
              </a:ext>
            </a:extLst>
          </p:cNvPr>
          <p:cNvSpPr txBox="1"/>
          <p:nvPr/>
        </p:nvSpPr>
        <p:spPr>
          <a:xfrm>
            <a:off x="1143001" y="2354944"/>
            <a:ext cx="1958218"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DM Sans"/>
                <a:cs typeface="Arial" panose="020B0604020202020204"/>
              </a:rPr>
              <a:t>Price: </a:t>
            </a:r>
            <a:r>
              <a:rPr lang="en-US" sz="2400">
                <a:latin typeface="DM Sans"/>
                <a:cs typeface="Arial" panose="020B0604020202020204"/>
              </a:rPr>
              <a:t>$73k</a:t>
            </a:r>
            <a:endParaRPr lang="en-US" sz="2400" b="1">
              <a:latin typeface="DM Sans"/>
              <a:cs typeface="Arial" panose="020B0604020202020204"/>
            </a:endParaRPr>
          </a:p>
          <a:p>
            <a:endParaRPr lang="en-US">
              <a:latin typeface="DM Sans"/>
              <a:cs typeface="Arial" panose="020B0604020202020204"/>
            </a:endParaRPr>
          </a:p>
        </p:txBody>
      </p:sp>
      <p:sp>
        <p:nvSpPr>
          <p:cNvPr id="23" name="TextBox 22">
            <a:extLst>
              <a:ext uri="{FF2B5EF4-FFF2-40B4-BE49-F238E27FC236}">
                <a16:creationId xmlns:a16="http://schemas.microsoft.com/office/drawing/2014/main" id="{11F58C7E-6454-6508-FF12-1D024EFB2C81}"/>
              </a:ext>
            </a:extLst>
          </p:cNvPr>
          <p:cNvSpPr txBox="1"/>
          <p:nvPr/>
        </p:nvSpPr>
        <p:spPr>
          <a:xfrm>
            <a:off x="3308047" y="2100944"/>
            <a:ext cx="1770742"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dirty="0">
              <a:latin typeface="DM Sans"/>
              <a:cs typeface="Arial"/>
            </a:endParaRPr>
          </a:p>
          <a:p>
            <a:r>
              <a:rPr lang="en-US" sz="2400" b="1" dirty="0">
                <a:latin typeface="DM Sans"/>
                <a:cs typeface="Arial"/>
              </a:rPr>
              <a:t>CMPG: </a:t>
            </a:r>
            <a:r>
              <a:rPr lang="en-US" sz="2400" dirty="0">
                <a:latin typeface="DM Sans"/>
                <a:cs typeface="Arial" panose="020B0604020202020204"/>
              </a:rPr>
              <a:t>15</a:t>
            </a:r>
          </a:p>
          <a:p>
            <a:endParaRPr lang="en-US" dirty="0">
              <a:latin typeface="DM Sans"/>
              <a:cs typeface="Arial" panose="020B0604020202020204"/>
            </a:endParaRPr>
          </a:p>
          <a:p>
            <a:endParaRPr lang="en-US" dirty="0">
              <a:latin typeface="DM Sans"/>
              <a:cs typeface="Arial" panose="020B0604020202020204"/>
            </a:endParaRPr>
          </a:p>
          <a:p>
            <a:endParaRPr lang="en-US" dirty="0">
              <a:latin typeface="DM Sans"/>
              <a:cs typeface="Arial" panose="020B0604020202020204"/>
            </a:endParaRPr>
          </a:p>
        </p:txBody>
      </p:sp>
      <p:sp>
        <p:nvSpPr>
          <p:cNvPr id="25" name="TextBox 24">
            <a:extLst>
              <a:ext uri="{FF2B5EF4-FFF2-40B4-BE49-F238E27FC236}">
                <a16:creationId xmlns:a16="http://schemas.microsoft.com/office/drawing/2014/main" id="{A1D97112-CE67-EFB8-DD8C-158662A28B69}"/>
              </a:ext>
            </a:extLst>
          </p:cNvPr>
          <p:cNvSpPr txBox="1"/>
          <p:nvPr/>
        </p:nvSpPr>
        <p:spPr>
          <a:xfrm>
            <a:off x="2219475" y="2294466"/>
            <a:ext cx="165583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dirty="0">
              <a:latin typeface="DM Sans"/>
              <a:cs typeface="Arial"/>
            </a:endParaRPr>
          </a:p>
          <a:p>
            <a:endParaRPr lang="en-US" dirty="0">
              <a:latin typeface="DM Sans"/>
              <a:cs typeface="Arial" panose="020B0604020202020204"/>
            </a:endParaRPr>
          </a:p>
          <a:p>
            <a:endParaRPr lang="en-US" dirty="0">
              <a:latin typeface="DM Sans"/>
              <a:cs typeface="Arial" panose="020B0604020202020204"/>
            </a:endParaRPr>
          </a:p>
          <a:p>
            <a:r>
              <a:rPr lang="en-US" sz="2400" b="1" dirty="0">
                <a:latin typeface="DM Sans"/>
                <a:cs typeface="Arial" panose="020B0604020202020204"/>
              </a:rPr>
              <a:t>HMPG: </a:t>
            </a:r>
            <a:r>
              <a:rPr lang="en-US" sz="2400" dirty="0">
                <a:latin typeface="DM Sans"/>
                <a:cs typeface="Arial" panose="020B0604020202020204"/>
              </a:rPr>
              <a:t>22</a:t>
            </a:r>
          </a:p>
          <a:p>
            <a:endParaRPr lang="en-US" dirty="0">
              <a:latin typeface="DM Sans"/>
              <a:cs typeface="Arial" panose="020B0604020202020204"/>
            </a:endParaRPr>
          </a:p>
        </p:txBody>
      </p:sp>
      <p:sp>
        <p:nvSpPr>
          <p:cNvPr id="27" name="Content Placeholder 2">
            <a:extLst>
              <a:ext uri="{FF2B5EF4-FFF2-40B4-BE49-F238E27FC236}">
                <a16:creationId xmlns:a16="http://schemas.microsoft.com/office/drawing/2014/main" id="{BE05E40A-CCC8-8199-8A64-9C7AB94B90D3}"/>
              </a:ext>
            </a:extLst>
          </p:cNvPr>
          <p:cNvSpPr txBox="1">
            <a:spLocks/>
          </p:cNvSpPr>
          <p:nvPr/>
        </p:nvSpPr>
        <p:spPr>
          <a:xfrm>
            <a:off x="1261965" y="1506778"/>
            <a:ext cx="3761314" cy="722622"/>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100000"/>
              </a:lnSpc>
              <a:spcBef>
                <a:spcPts val="1000"/>
              </a:spcBef>
              <a:buSzPct val="95000"/>
              <a:buFontTx/>
              <a:buBlip>
                <a:blip r:embed="rId4"/>
              </a:buBlip>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b="1">
                <a:solidFill>
                  <a:srgbClr val="EC0B21"/>
                </a:solidFill>
                <a:latin typeface="DM Sans"/>
                <a:cs typeface="Arial"/>
              </a:rPr>
              <a:t>Profile Statistics</a:t>
            </a:r>
          </a:p>
        </p:txBody>
      </p:sp>
      <p:pic>
        <p:nvPicPr>
          <p:cNvPr id="28" name="Picture 27" descr="2024 BMW M3 High-Performance Sports Sedans | BMW USA">
            <a:extLst>
              <a:ext uri="{FF2B5EF4-FFF2-40B4-BE49-F238E27FC236}">
                <a16:creationId xmlns:a16="http://schemas.microsoft.com/office/drawing/2014/main" id="{29DD1BAD-381B-AD8C-740B-908D57F65AF7}"/>
              </a:ext>
            </a:extLst>
          </p:cNvPr>
          <p:cNvPicPr>
            <a:picLocks noChangeAspect="1"/>
          </p:cNvPicPr>
          <p:nvPr/>
        </p:nvPicPr>
        <p:blipFill rotWithShape="1">
          <a:blip r:embed="rId5"/>
          <a:srcRect t="26316" r="17343" b="12384"/>
          <a:stretch/>
        </p:blipFill>
        <p:spPr>
          <a:xfrm>
            <a:off x="9423402" y="4650136"/>
            <a:ext cx="2712226" cy="1199865"/>
          </a:xfrm>
          <a:prstGeom prst="rect">
            <a:avLst/>
          </a:prstGeom>
        </p:spPr>
      </p:pic>
      <p:pic>
        <p:nvPicPr>
          <p:cNvPr id="29" name="Picture 28" descr="New 2023 Porsche Cayenne Base 4D Sport Utility in Beaverton #G54264 |  Porsche Beaverton">
            <a:extLst>
              <a:ext uri="{FF2B5EF4-FFF2-40B4-BE49-F238E27FC236}">
                <a16:creationId xmlns:a16="http://schemas.microsoft.com/office/drawing/2014/main" id="{E6593F75-499C-2115-96B1-0E2C036D220A}"/>
              </a:ext>
            </a:extLst>
          </p:cNvPr>
          <p:cNvPicPr>
            <a:picLocks noChangeAspect="1"/>
          </p:cNvPicPr>
          <p:nvPr/>
        </p:nvPicPr>
        <p:blipFill>
          <a:blip r:embed="rId6"/>
          <a:stretch>
            <a:fillRect/>
          </a:stretch>
        </p:blipFill>
        <p:spPr>
          <a:xfrm>
            <a:off x="8268304" y="2472871"/>
            <a:ext cx="1938867" cy="1464733"/>
          </a:xfrm>
          <a:prstGeom prst="rect">
            <a:avLst/>
          </a:prstGeom>
        </p:spPr>
      </p:pic>
      <p:pic>
        <p:nvPicPr>
          <p:cNvPr id="30" name="Picture 29" descr="2022 Jaguar F-Type Prices, Reviews, and Photos - MotorTrend">
            <a:extLst>
              <a:ext uri="{FF2B5EF4-FFF2-40B4-BE49-F238E27FC236}">
                <a16:creationId xmlns:a16="http://schemas.microsoft.com/office/drawing/2014/main" id="{157A410C-1CCD-8936-80C7-B3071D2AA71B}"/>
              </a:ext>
            </a:extLst>
          </p:cNvPr>
          <p:cNvPicPr>
            <a:picLocks noChangeAspect="1"/>
          </p:cNvPicPr>
          <p:nvPr/>
        </p:nvPicPr>
        <p:blipFill>
          <a:blip r:embed="rId7"/>
          <a:stretch>
            <a:fillRect/>
          </a:stretch>
        </p:blipFill>
        <p:spPr>
          <a:xfrm>
            <a:off x="6151639" y="4550171"/>
            <a:ext cx="2362200" cy="1561609"/>
          </a:xfrm>
          <a:prstGeom prst="rect">
            <a:avLst/>
          </a:prstGeom>
        </p:spPr>
      </p:pic>
      <p:pic>
        <p:nvPicPr>
          <p:cNvPr id="31" name="Picture 30" descr="Car Logo Jaguar transparent PNG - StickPNG">
            <a:extLst>
              <a:ext uri="{FF2B5EF4-FFF2-40B4-BE49-F238E27FC236}">
                <a16:creationId xmlns:a16="http://schemas.microsoft.com/office/drawing/2014/main" id="{7C96B7D6-26E3-2F97-3A78-8BEC0F5FD698}"/>
              </a:ext>
            </a:extLst>
          </p:cNvPr>
          <p:cNvPicPr>
            <a:picLocks noChangeAspect="1"/>
          </p:cNvPicPr>
          <p:nvPr/>
        </p:nvPicPr>
        <p:blipFill>
          <a:blip r:embed="rId8"/>
          <a:stretch>
            <a:fillRect/>
          </a:stretch>
        </p:blipFill>
        <p:spPr>
          <a:xfrm>
            <a:off x="6804780" y="4187523"/>
            <a:ext cx="1055915" cy="581479"/>
          </a:xfrm>
          <a:prstGeom prst="rect">
            <a:avLst/>
          </a:prstGeom>
        </p:spPr>
      </p:pic>
      <p:pic>
        <p:nvPicPr>
          <p:cNvPr id="32" name="Picture 31" descr="BMW logo PNG images free download | Pngimg.com">
            <a:extLst>
              <a:ext uri="{FF2B5EF4-FFF2-40B4-BE49-F238E27FC236}">
                <a16:creationId xmlns:a16="http://schemas.microsoft.com/office/drawing/2014/main" id="{7407CFB1-D3DD-3C40-F6AE-057164122CF8}"/>
              </a:ext>
            </a:extLst>
          </p:cNvPr>
          <p:cNvPicPr>
            <a:picLocks noChangeAspect="1"/>
          </p:cNvPicPr>
          <p:nvPr/>
        </p:nvPicPr>
        <p:blipFill>
          <a:blip r:embed="rId9"/>
          <a:stretch>
            <a:fillRect/>
          </a:stretch>
        </p:blipFill>
        <p:spPr>
          <a:xfrm>
            <a:off x="10657113" y="4143829"/>
            <a:ext cx="487438" cy="505581"/>
          </a:xfrm>
          <a:prstGeom prst="rect">
            <a:avLst/>
          </a:prstGeom>
        </p:spPr>
      </p:pic>
      <p:pic>
        <p:nvPicPr>
          <p:cNvPr id="33" name="Picture 32" descr="Logo Porsche transparent PNG - StickPNG">
            <a:extLst>
              <a:ext uri="{FF2B5EF4-FFF2-40B4-BE49-F238E27FC236}">
                <a16:creationId xmlns:a16="http://schemas.microsoft.com/office/drawing/2014/main" id="{6B3A9A80-20E6-EBB8-DF1A-291A0BCF7F4F}"/>
              </a:ext>
            </a:extLst>
          </p:cNvPr>
          <p:cNvPicPr>
            <a:picLocks noChangeAspect="1"/>
          </p:cNvPicPr>
          <p:nvPr/>
        </p:nvPicPr>
        <p:blipFill>
          <a:blip r:embed="rId10"/>
          <a:stretch>
            <a:fillRect/>
          </a:stretch>
        </p:blipFill>
        <p:spPr>
          <a:xfrm>
            <a:off x="8927492" y="2242426"/>
            <a:ext cx="312059" cy="425813"/>
          </a:xfrm>
          <a:prstGeom prst="rect">
            <a:avLst/>
          </a:prstGeom>
        </p:spPr>
      </p:pic>
      <p:sp>
        <p:nvSpPr>
          <p:cNvPr id="34" name="TextBox 33">
            <a:extLst>
              <a:ext uri="{FF2B5EF4-FFF2-40B4-BE49-F238E27FC236}">
                <a16:creationId xmlns:a16="http://schemas.microsoft.com/office/drawing/2014/main" id="{B6653378-9649-0401-C4B5-D43F8760AFCC}"/>
              </a:ext>
            </a:extLst>
          </p:cNvPr>
          <p:cNvSpPr txBox="1"/>
          <p:nvPr/>
        </p:nvSpPr>
        <p:spPr>
          <a:xfrm>
            <a:off x="6319760" y="5916990"/>
            <a:ext cx="183726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a:latin typeface="DM Sans"/>
                <a:cs typeface="Arial" panose="020B0604020202020204"/>
              </a:rPr>
              <a:t>Jaguar F-Type</a:t>
            </a:r>
            <a:endParaRPr lang="en-US"/>
          </a:p>
          <a:p>
            <a:endParaRPr lang="en-US" b="1">
              <a:cs typeface="Arial"/>
            </a:endParaRPr>
          </a:p>
          <a:p>
            <a:endParaRPr lang="en-US" b="1">
              <a:cs typeface="Arial"/>
            </a:endParaRPr>
          </a:p>
        </p:txBody>
      </p:sp>
      <p:sp>
        <p:nvSpPr>
          <p:cNvPr id="35" name="TextBox 34">
            <a:extLst>
              <a:ext uri="{FF2B5EF4-FFF2-40B4-BE49-F238E27FC236}">
                <a16:creationId xmlns:a16="http://schemas.microsoft.com/office/drawing/2014/main" id="{37705230-067C-3791-9D20-89B265B28E6D}"/>
              </a:ext>
            </a:extLst>
          </p:cNvPr>
          <p:cNvSpPr txBox="1"/>
          <p:nvPr/>
        </p:nvSpPr>
        <p:spPr>
          <a:xfrm>
            <a:off x="8182425" y="3975704"/>
            <a:ext cx="241178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a:latin typeface="DM Sans"/>
                <a:cs typeface="Arial" panose="020B0604020202020204"/>
              </a:rPr>
              <a:t>Porsche Cayenne</a:t>
            </a:r>
            <a:endParaRPr lang="en-US"/>
          </a:p>
          <a:p>
            <a:endParaRPr lang="en-US" b="1">
              <a:cs typeface="Arial"/>
            </a:endParaRPr>
          </a:p>
          <a:p>
            <a:endParaRPr lang="en-US" b="1">
              <a:cs typeface="Arial"/>
            </a:endParaRPr>
          </a:p>
        </p:txBody>
      </p:sp>
    </p:spTree>
    <p:extLst>
      <p:ext uri="{BB962C8B-B14F-4D97-AF65-F5344CB8AC3E}">
        <p14:creationId xmlns:p14="http://schemas.microsoft.com/office/powerpoint/2010/main" val="394753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9C772CCC-D506-D74C-DE76-31F9FF3596B9}"/>
              </a:ext>
            </a:extLst>
          </p:cNvPr>
          <p:cNvSpPr/>
          <p:nvPr/>
        </p:nvSpPr>
        <p:spPr>
          <a:xfrm>
            <a:off x="3041952" y="279400"/>
            <a:ext cx="5872237" cy="786190"/>
          </a:xfrm>
          <a:prstGeom prst="roundRect">
            <a:avLst/>
          </a:prstGeom>
          <a:solidFill>
            <a:srgbClr val="EC0B2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5CF7D4-7650-2D98-245A-E6F5D018EC10}"/>
              </a:ext>
            </a:extLst>
          </p:cNvPr>
          <p:cNvSpPr>
            <a:spLocks noGrp="1"/>
          </p:cNvSpPr>
          <p:nvPr>
            <p:ph type="title"/>
          </p:nvPr>
        </p:nvSpPr>
        <p:spPr>
          <a:xfrm>
            <a:off x="739345" y="240273"/>
            <a:ext cx="10515600" cy="869089"/>
          </a:xfrm>
          <a:ln>
            <a:noFill/>
          </a:ln>
        </p:spPr>
        <p:txBody>
          <a:bodyPr/>
          <a:lstStyle/>
          <a:p>
            <a:pPr algn="ctr"/>
            <a:r>
              <a:rPr lang="en-US">
                <a:solidFill>
                  <a:schemeClr val="bg1"/>
                </a:solidFill>
                <a:latin typeface="DM Sans"/>
                <a:cs typeface="Arial"/>
              </a:rPr>
              <a:t>Economical Commuter</a:t>
            </a:r>
            <a:endParaRPr lang="en-US">
              <a:solidFill>
                <a:schemeClr val="bg1"/>
              </a:solidFill>
            </a:endParaRPr>
          </a:p>
        </p:txBody>
      </p:sp>
      <p:pic>
        <p:nvPicPr>
          <p:cNvPr id="4" name="Picture 3" descr="State Farm Logo | 02 - PNG Logo Vector Downloads (SVG, EPS)">
            <a:extLst>
              <a:ext uri="{FF2B5EF4-FFF2-40B4-BE49-F238E27FC236}">
                <a16:creationId xmlns:a16="http://schemas.microsoft.com/office/drawing/2014/main" id="{FC4228BF-9C59-96D9-88C7-591467523FD1}"/>
              </a:ext>
            </a:extLst>
          </p:cNvPr>
          <p:cNvPicPr>
            <a:picLocks noChangeAspect="1"/>
          </p:cNvPicPr>
          <p:nvPr/>
        </p:nvPicPr>
        <p:blipFill>
          <a:blip r:embed="rId3"/>
          <a:stretch>
            <a:fillRect/>
          </a:stretch>
        </p:blipFill>
        <p:spPr>
          <a:xfrm>
            <a:off x="10616400" y="240300"/>
            <a:ext cx="1279200" cy="959400"/>
          </a:xfrm>
          <a:prstGeom prst="rect">
            <a:avLst/>
          </a:prstGeom>
        </p:spPr>
      </p:pic>
      <p:sp>
        <p:nvSpPr>
          <p:cNvPr id="6" name="Rectangle 5">
            <a:extLst>
              <a:ext uri="{FF2B5EF4-FFF2-40B4-BE49-F238E27FC236}">
                <a16:creationId xmlns:a16="http://schemas.microsoft.com/office/drawing/2014/main" id="{4DCDB632-D38B-F4FC-9CA6-FE89D4BDEF0B}"/>
              </a:ext>
            </a:extLst>
          </p:cNvPr>
          <p:cNvSpPr/>
          <p:nvPr/>
        </p:nvSpPr>
        <p:spPr>
          <a:xfrm>
            <a:off x="827314" y="1313543"/>
            <a:ext cx="810380" cy="907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37D4C160-62B7-F97E-3F4C-D54C905388E3}"/>
              </a:ext>
            </a:extLst>
          </p:cNvPr>
          <p:cNvCxnSpPr/>
          <p:nvPr/>
        </p:nvCxnSpPr>
        <p:spPr>
          <a:xfrm flipH="1">
            <a:off x="6064553" y="1400628"/>
            <a:ext cx="77408" cy="4978399"/>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446978E-3ED6-DC81-31F6-AA72F74CB489}"/>
              </a:ext>
            </a:extLst>
          </p:cNvPr>
          <p:cNvCxnSpPr/>
          <p:nvPr/>
        </p:nvCxnSpPr>
        <p:spPr>
          <a:xfrm flipH="1" flipV="1">
            <a:off x="-72571" y="1390952"/>
            <a:ext cx="12299646" cy="22981"/>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F17140D-1EF4-C0DA-3843-D0935EEEDBA4}"/>
              </a:ext>
            </a:extLst>
          </p:cNvPr>
          <p:cNvCxnSpPr/>
          <p:nvPr/>
        </p:nvCxnSpPr>
        <p:spPr>
          <a:xfrm flipH="1" flipV="1">
            <a:off x="-157236" y="3894665"/>
            <a:ext cx="6270168" cy="10886"/>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3B61A0F9-00B2-89BC-6D23-8E4A056F4900}"/>
              </a:ext>
            </a:extLst>
          </p:cNvPr>
          <p:cNvSpPr txBox="1">
            <a:spLocks/>
          </p:cNvSpPr>
          <p:nvPr/>
        </p:nvSpPr>
        <p:spPr>
          <a:xfrm>
            <a:off x="7430537" y="1506779"/>
            <a:ext cx="3573838" cy="722622"/>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SzPct val="95000"/>
              <a:buFontTx/>
              <a:buBlip>
                <a:blip r:embed="rId4"/>
              </a:buBlip>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300" b="1">
                <a:solidFill>
                  <a:srgbClr val="EC0B21"/>
                </a:solidFill>
                <a:latin typeface="DM Sans"/>
                <a:cs typeface="Arial"/>
              </a:rPr>
              <a:t>Vehicle Models</a:t>
            </a:r>
            <a:endParaRPr lang="en-US" sz="3300" b="1">
              <a:solidFill>
                <a:srgbClr val="EC0B21"/>
              </a:solidFill>
              <a:latin typeface="DM Sans"/>
            </a:endParaRPr>
          </a:p>
        </p:txBody>
      </p:sp>
      <p:sp>
        <p:nvSpPr>
          <p:cNvPr id="20" name="Content Placeholder 2">
            <a:extLst>
              <a:ext uri="{FF2B5EF4-FFF2-40B4-BE49-F238E27FC236}">
                <a16:creationId xmlns:a16="http://schemas.microsoft.com/office/drawing/2014/main" id="{C2672E9D-4A73-DD68-D207-B50A07388FAB}"/>
              </a:ext>
            </a:extLst>
          </p:cNvPr>
          <p:cNvSpPr txBox="1">
            <a:spLocks/>
          </p:cNvSpPr>
          <p:nvPr/>
        </p:nvSpPr>
        <p:spPr>
          <a:xfrm>
            <a:off x="1249870" y="3931872"/>
            <a:ext cx="3531505" cy="607718"/>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SzPct val="95000"/>
              <a:buFontTx/>
              <a:buBlip>
                <a:blip r:embed="rId4"/>
              </a:buBlip>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300" b="1">
                <a:solidFill>
                  <a:srgbClr val="EC0B21"/>
                </a:solidFill>
                <a:latin typeface="DM Sans"/>
                <a:cs typeface="Arial"/>
              </a:rPr>
              <a:t>Key Words</a:t>
            </a:r>
            <a:endParaRPr lang="en-US" sz="3300"/>
          </a:p>
        </p:txBody>
      </p:sp>
      <p:sp>
        <p:nvSpPr>
          <p:cNvPr id="21" name="Content Placeholder 2">
            <a:extLst>
              <a:ext uri="{FF2B5EF4-FFF2-40B4-BE49-F238E27FC236}">
                <a16:creationId xmlns:a16="http://schemas.microsoft.com/office/drawing/2014/main" id="{C2E510E0-9149-CD9D-33D2-52482B3A2964}"/>
              </a:ext>
            </a:extLst>
          </p:cNvPr>
          <p:cNvSpPr txBox="1">
            <a:spLocks/>
          </p:cNvSpPr>
          <p:nvPr/>
        </p:nvSpPr>
        <p:spPr>
          <a:xfrm>
            <a:off x="1261965" y="1506778"/>
            <a:ext cx="3761314" cy="722622"/>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100000"/>
              </a:lnSpc>
              <a:spcBef>
                <a:spcPts val="1000"/>
              </a:spcBef>
              <a:buSzPct val="95000"/>
              <a:buFontTx/>
              <a:buBlip>
                <a:blip r:embed="rId4"/>
              </a:buBlip>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b="1">
                <a:solidFill>
                  <a:srgbClr val="EC0B21"/>
                </a:solidFill>
                <a:latin typeface="DM Sans"/>
                <a:cs typeface="Arial"/>
              </a:rPr>
              <a:t>Profile Statistics</a:t>
            </a:r>
            <a:endParaRPr lang="en-US" sz="3600" b="1">
              <a:solidFill>
                <a:srgbClr val="EC0B21"/>
              </a:solidFill>
              <a:latin typeface="DM Sans"/>
            </a:endParaRPr>
          </a:p>
        </p:txBody>
      </p:sp>
      <p:sp>
        <p:nvSpPr>
          <p:cNvPr id="5" name="TextBox 4">
            <a:extLst>
              <a:ext uri="{FF2B5EF4-FFF2-40B4-BE49-F238E27FC236}">
                <a16:creationId xmlns:a16="http://schemas.microsoft.com/office/drawing/2014/main" id="{215E331E-EE26-2E19-0552-A378138C2FBB}"/>
              </a:ext>
            </a:extLst>
          </p:cNvPr>
          <p:cNvSpPr txBox="1"/>
          <p:nvPr/>
        </p:nvSpPr>
        <p:spPr>
          <a:xfrm>
            <a:off x="1143001" y="2354944"/>
            <a:ext cx="1958218"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DM Sans"/>
                <a:cs typeface="Arial" panose="020B0604020202020204"/>
              </a:rPr>
              <a:t>Price: </a:t>
            </a:r>
            <a:r>
              <a:rPr lang="en-US" sz="2400">
                <a:latin typeface="DM Sans"/>
                <a:cs typeface="Arial" panose="020B0604020202020204"/>
              </a:rPr>
              <a:t>$29k</a:t>
            </a:r>
            <a:endParaRPr lang="en-US" sz="2400" b="1">
              <a:latin typeface="DM Sans"/>
              <a:cs typeface="Arial" panose="020B0604020202020204"/>
            </a:endParaRPr>
          </a:p>
          <a:p>
            <a:endParaRPr lang="en-US">
              <a:latin typeface="DM Sans"/>
              <a:cs typeface="Arial" panose="020B0604020202020204"/>
            </a:endParaRPr>
          </a:p>
        </p:txBody>
      </p:sp>
      <p:sp>
        <p:nvSpPr>
          <p:cNvPr id="8" name="TextBox 7">
            <a:extLst>
              <a:ext uri="{FF2B5EF4-FFF2-40B4-BE49-F238E27FC236}">
                <a16:creationId xmlns:a16="http://schemas.microsoft.com/office/drawing/2014/main" id="{48603832-B5F5-77C4-BD3D-3C80D7F88556}"/>
              </a:ext>
            </a:extLst>
          </p:cNvPr>
          <p:cNvSpPr txBox="1"/>
          <p:nvPr/>
        </p:nvSpPr>
        <p:spPr>
          <a:xfrm>
            <a:off x="3308047" y="2100944"/>
            <a:ext cx="1770742"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a:latin typeface="DM Sans"/>
              <a:cs typeface="Arial"/>
            </a:endParaRPr>
          </a:p>
          <a:p>
            <a:r>
              <a:rPr lang="en-US" sz="2400" b="1">
                <a:latin typeface="DM Sans"/>
                <a:cs typeface="Arial"/>
              </a:rPr>
              <a:t>CMPG: </a:t>
            </a:r>
            <a:r>
              <a:rPr lang="en-US" sz="2400">
                <a:latin typeface="DM Sans"/>
                <a:cs typeface="Arial" panose="020B0604020202020204"/>
              </a:rPr>
              <a:t>30</a:t>
            </a:r>
          </a:p>
          <a:p>
            <a:endParaRPr lang="en-US">
              <a:latin typeface="DM Sans"/>
              <a:cs typeface="Arial" panose="020B0604020202020204"/>
            </a:endParaRPr>
          </a:p>
          <a:p>
            <a:endParaRPr lang="en-US">
              <a:latin typeface="DM Sans"/>
              <a:cs typeface="Arial" panose="020B0604020202020204"/>
            </a:endParaRPr>
          </a:p>
          <a:p>
            <a:endParaRPr lang="en-US">
              <a:latin typeface="DM Sans"/>
              <a:cs typeface="Arial" panose="020B0604020202020204"/>
            </a:endParaRPr>
          </a:p>
        </p:txBody>
      </p:sp>
      <p:sp>
        <p:nvSpPr>
          <p:cNvPr id="10" name="TextBox 9">
            <a:extLst>
              <a:ext uri="{FF2B5EF4-FFF2-40B4-BE49-F238E27FC236}">
                <a16:creationId xmlns:a16="http://schemas.microsoft.com/office/drawing/2014/main" id="{0CF8A57A-36FA-4715-2EAD-1CA73CE982F1}"/>
              </a:ext>
            </a:extLst>
          </p:cNvPr>
          <p:cNvSpPr txBox="1"/>
          <p:nvPr/>
        </p:nvSpPr>
        <p:spPr>
          <a:xfrm>
            <a:off x="701524" y="4585305"/>
            <a:ext cx="1732038" cy="17037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US" sz="2400" i="1">
                <a:latin typeface="DM Sans"/>
                <a:cs typeface="Arial"/>
              </a:rPr>
              <a:t>MPG</a:t>
            </a:r>
            <a:endParaRPr lang="en-US" sz="2400">
              <a:latin typeface="DM Sans"/>
              <a:cs typeface="Arial"/>
            </a:endParaRPr>
          </a:p>
          <a:p>
            <a:pPr algn="ctr">
              <a:lnSpc>
                <a:spcPct val="150000"/>
              </a:lnSpc>
            </a:pPr>
            <a:endParaRPr lang="en-US" sz="2400" i="1">
              <a:latin typeface="DM Sans"/>
              <a:cs typeface="Arial"/>
            </a:endParaRPr>
          </a:p>
          <a:p>
            <a:pPr algn="ctr">
              <a:lnSpc>
                <a:spcPct val="150000"/>
              </a:lnSpc>
            </a:pPr>
            <a:endParaRPr lang="en-US" sz="2400" i="1">
              <a:latin typeface="DM Sans"/>
              <a:cs typeface="Arial"/>
            </a:endParaRPr>
          </a:p>
        </p:txBody>
      </p:sp>
      <p:sp>
        <p:nvSpPr>
          <p:cNvPr id="14" name="TextBox 13">
            <a:extLst>
              <a:ext uri="{FF2B5EF4-FFF2-40B4-BE49-F238E27FC236}">
                <a16:creationId xmlns:a16="http://schemas.microsoft.com/office/drawing/2014/main" id="{D9391476-7422-A13A-A37B-E15AA8FA5A12}"/>
              </a:ext>
            </a:extLst>
          </p:cNvPr>
          <p:cNvSpPr txBox="1"/>
          <p:nvPr/>
        </p:nvSpPr>
        <p:spPr>
          <a:xfrm>
            <a:off x="2207381" y="4585304"/>
            <a:ext cx="1732038" cy="17037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US" sz="2400" i="1">
                <a:latin typeface="DM Sans"/>
                <a:cs typeface="Arial"/>
              </a:rPr>
              <a:t>Range</a:t>
            </a:r>
            <a:endParaRPr lang="en-US" sz="2400">
              <a:latin typeface="DM Sans"/>
            </a:endParaRPr>
          </a:p>
          <a:p>
            <a:pPr algn="ctr">
              <a:lnSpc>
                <a:spcPct val="150000"/>
              </a:lnSpc>
            </a:pPr>
            <a:endParaRPr lang="en-US" sz="2400" i="1">
              <a:latin typeface="DM Sans"/>
              <a:cs typeface="Arial"/>
            </a:endParaRPr>
          </a:p>
          <a:p>
            <a:pPr algn="ctr">
              <a:lnSpc>
                <a:spcPct val="150000"/>
              </a:lnSpc>
            </a:pPr>
            <a:endParaRPr lang="en-US" sz="2400" i="1">
              <a:latin typeface="DM Sans"/>
              <a:cs typeface="Arial"/>
            </a:endParaRPr>
          </a:p>
        </p:txBody>
      </p:sp>
      <p:sp>
        <p:nvSpPr>
          <p:cNvPr id="18" name="TextBox 17">
            <a:extLst>
              <a:ext uri="{FF2B5EF4-FFF2-40B4-BE49-F238E27FC236}">
                <a16:creationId xmlns:a16="http://schemas.microsoft.com/office/drawing/2014/main" id="{E1F209E5-B6BB-7667-B933-B12831EA6269}"/>
              </a:ext>
            </a:extLst>
          </p:cNvPr>
          <p:cNvSpPr txBox="1"/>
          <p:nvPr/>
        </p:nvSpPr>
        <p:spPr>
          <a:xfrm>
            <a:off x="3761618" y="4585304"/>
            <a:ext cx="1732038" cy="17037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US" sz="2400" i="1">
                <a:latin typeface="DM Sans"/>
                <a:cs typeface="Arial"/>
              </a:rPr>
              <a:t>2.0 Liters</a:t>
            </a:r>
            <a:endParaRPr lang="en-US" sz="2400">
              <a:latin typeface="DM Sans"/>
              <a:cs typeface="Arial"/>
            </a:endParaRPr>
          </a:p>
          <a:p>
            <a:pPr algn="ctr">
              <a:lnSpc>
                <a:spcPct val="150000"/>
              </a:lnSpc>
            </a:pPr>
            <a:endParaRPr lang="en-US" sz="2400" i="1">
              <a:latin typeface="DM Sans"/>
              <a:cs typeface="Arial"/>
            </a:endParaRPr>
          </a:p>
          <a:p>
            <a:pPr algn="ctr">
              <a:lnSpc>
                <a:spcPct val="150000"/>
              </a:lnSpc>
            </a:pPr>
            <a:endParaRPr lang="en-US" sz="2400" i="1">
              <a:latin typeface="DM Sans"/>
              <a:cs typeface="Arial"/>
            </a:endParaRPr>
          </a:p>
        </p:txBody>
      </p:sp>
      <p:sp>
        <p:nvSpPr>
          <p:cNvPr id="23" name="TextBox 22">
            <a:extLst>
              <a:ext uri="{FF2B5EF4-FFF2-40B4-BE49-F238E27FC236}">
                <a16:creationId xmlns:a16="http://schemas.microsoft.com/office/drawing/2014/main" id="{3E332F47-EC52-EEFD-DE0B-82559AE2E063}"/>
              </a:ext>
            </a:extLst>
          </p:cNvPr>
          <p:cNvSpPr txBox="1"/>
          <p:nvPr/>
        </p:nvSpPr>
        <p:spPr>
          <a:xfrm>
            <a:off x="1372809" y="5232399"/>
            <a:ext cx="1732038" cy="17037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US" sz="2400" i="1">
                <a:latin typeface="DM Sans"/>
                <a:cs typeface="Arial"/>
              </a:rPr>
              <a:t>Hybrid</a:t>
            </a:r>
          </a:p>
          <a:p>
            <a:pPr algn="ctr">
              <a:lnSpc>
                <a:spcPct val="150000"/>
              </a:lnSpc>
            </a:pPr>
            <a:endParaRPr lang="en-US" sz="2400" i="1">
              <a:latin typeface="DM Sans"/>
              <a:cs typeface="Arial"/>
            </a:endParaRPr>
          </a:p>
          <a:p>
            <a:pPr algn="ctr">
              <a:lnSpc>
                <a:spcPct val="150000"/>
              </a:lnSpc>
            </a:pPr>
            <a:endParaRPr lang="en-US" sz="2400" i="1">
              <a:latin typeface="DM Sans"/>
              <a:cs typeface="Arial"/>
            </a:endParaRPr>
          </a:p>
        </p:txBody>
      </p:sp>
      <p:sp>
        <p:nvSpPr>
          <p:cNvPr id="27" name="TextBox 26">
            <a:extLst>
              <a:ext uri="{FF2B5EF4-FFF2-40B4-BE49-F238E27FC236}">
                <a16:creationId xmlns:a16="http://schemas.microsoft.com/office/drawing/2014/main" id="{C3453C55-2F2E-C465-6659-0E78D7F33115}"/>
              </a:ext>
            </a:extLst>
          </p:cNvPr>
          <p:cNvSpPr txBox="1"/>
          <p:nvPr/>
        </p:nvSpPr>
        <p:spPr>
          <a:xfrm>
            <a:off x="3011714" y="5232400"/>
            <a:ext cx="1732038" cy="17037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US" sz="2400" i="1">
                <a:latin typeface="DM Sans"/>
                <a:cs typeface="Arial"/>
              </a:rPr>
              <a:t>Compact</a:t>
            </a:r>
            <a:endParaRPr lang="en-US" sz="2400">
              <a:latin typeface="DM Sans"/>
              <a:cs typeface="Arial"/>
            </a:endParaRPr>
          </a:p>
          <a:p>
            <a:pPr algn="ctr">
              <a:lnSpc>
                <a:spcPct val="150000"/>
              </a:lnSpc>
            </a:pPr>
            <a:endParaRPr lang="en-US" sz="2400" i="1">
              <a:latin typeface="DM Sans"/>
              <a:cs typeface="Arial"/>
            </a:endParaRPr>
          </a:p>
          <a:p>
            <a:pPr algn="ctr">
              <a:lnSpc>
                <a:spcPct val="150000"/>
              </a:lnSpc>
            </a:pPr>
            <a:endParaRPr lang="en-US" sz="2400" i="1">
              <a:latin typeface="DM Sans"/>
              <a:cs typeface="Arial"/>
            </a:endParaRPr>
          </a:p>
        </p:txBody>
      </p:sp>
      <p:sp>
        <p:nvSpPr>
          <p:cNvPr id="9" name="TextBox 8">
            <a:extLst>
              <a:ext uri="{FF2B5EF4-FFF2-40B4-BE49-F238E27FC236}">
                <a16:creationId xmlns:a16="http://schemas.microsoft.com/office/drawing/2014/main" id="{A7835401-3D80-F0EA-10CA-EA2DD45DC3EF}"/>
              </a:ext>
            </a:extLst>
          </p:cNvPr>
          <p:cNvSpPr txBox="1"/>
          <p:nvPr/>
        </p:nvSpPr>
        <p:spPr>
          <a:xfrm>
            <a:off x="2219475" y="2294466"/>
            <a:ext cx="165583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a:latin typeface="DM Sans"/>
              <a:cs typeface="Arial"/>
            </a:endParaRPr>
          </a:p>
          <a:p>
            <a:endParaRPr lang="en-US">
              <a:latin typeface="DM Sans"/>
              <a:cs typeface="Arial" panose="020B0604020202020204"/>
            </a:endParaRPr>
          </a:p>
          <a:p>
            <a:endParaRPr lang="en-US">
              <a:latin typeface="DM Sans"/>
              <a:cs typeface="Arial" panose="020B0604020202020204"/>
            </a:endParaRPr>
          </a:p>
          <a:p>
            <a:r>
              <a:rPr lang="en-US" sz="2400" b="1">
                <a:latin typeface="DM Sans"/>
                <a:cs typeface="Arial" panose="020B0604020202020204"/>
              </a:rPr>
              <a:t>HMPG: </a:t>
            </a:r>
            <a:r>
              <a:rPr lang="en-US" sz="2400">
                <a:latin typeface="DM Sans"/>
                <a:cs typeface="Arial" panose="020B0604020202020204"/>
              </a:rPr>
              <a:t>37</a:t>
            </a:r>
          </a:p>
          <a:p>
            <a:endParaRPr lang="en-US">
              <a:latin typeface="DM Sans"/>
              <a:cs typeface="Arial" panose="020B0604020202020204"/>
            </a:endParaRPr>
          </a:p>
        </p:txBody>
      </p:sp>
      <p:pic>
        <p:nvPicPr>
          <p:cNvPr id="3" name="Picture 2" descr="2024 Honda Civic Price, Reviews, Pictures &amp; More | Kelley Blue Book">
            <a:extLst>
              <a:ext uri="{FF2B5EF4-FFF2-40B4-BE49-F238E27FC236}">
                <a16:creationId xmlns:a16="http://schemas.microsoft.com/office/drawing/2014/main" id="{6F2BFDAB-D303-8F35-71AE-004F5114F798}"/>
              </a:ext>
            </a:extLst>
          </p:cNvPr>
          <p:cNvPicPr>
            <a:picLocks noChangeAspect="1"/>
          </p:cNvPicPr>
          <p:nvPr/>
        </p:nvPicPr>
        <p:blipFill>
          <a:blip r:embed="rId5"/>
          <a:stretch>
            <a:fillRect/>
          </a:stretch>
        </p:blipFill>
        <p:spPr>
          <a:xfrm>
            <a:off x="8225970" y="3023521"/>
            <a:ext cx="1993295" cy="810956"/>
          </a:xfrm>
          <a:prstGeom prst="rect">
            <a:avLst/>
          </a:prstGeom>
        </p:spPr>
      </p:pic>
      <p:pic>
        <p:nvPicPr>
          <p:cNvPr id="12" name="Picture 11" descr="2022 Nissan Rogue Prices, Reviews, and Photos - MotorTrend">
            <a:extLst>
              <a:ext uri="{FF2B5EF4-FFF2-40B4-BE49-F238E27FC236}">
                <a16:creationId xmlns:a16="http://schemas.microsoft.com/office/drawing/2014/main" id="{442160E8-EEC1-87A6-1EF5-111B9F24B230}"/>
              </a:ext>
            </a:extLst>
          </p:cNvPr>
          <p:cNvPicPr>
            <a:picLocks noChangeAspect="1"/>
          </p:cNvPicPr>
          <p:nvPr/>
        </p:nvPicPr>
        <p:blipFill>
          <a:blip r:embed="rId6"/>
          <a:stretch>
            <a:fillRect/>
          </a:stretch>
        </p:blipFill>
        <p:spPr>
          <a:xfrm>
            <a:off x="6320971" y="4725553"/>
            <a:ext cx="1902581" cy="1265276"/>
          </a:xfrm>
          <a:prstGeom prst="rect">
            <a:avLst/>
          </a:prstGeom>
        </p:spPr>
      </p:pic>
      <p:pic>
        <p:nvPicPr>
          <p:cNvPr id="16" name="Picture 15" descr="2024 Kia K5 | Mid-Size Sedan - Pricing &amp; Features | Kia">
            <a:extLst>
              <a:ext uri="{FF2B5EF4-FFF2-40B4-BE49-F238E27FC236}">
                <a16:creationId xmlns:a16="http://schemas.microsoft.com/office/drawing/2014/main" id="{97B3F30B-C7C1-EC84-E89A-E2A7F359FB31}"/>
              </a:ext>
            </a:extLst>
          </p:cNvPr>
          <p:cNvPicPr>
            <a:picLocks noChangeAspect="1"/>
          </p:cNvPicPr>
          <p:nvPr/>
        </p:nvPicPr>
        <p:blipFill>
          <a:blip r:embed="rId7"/>
          <a:stretch>
            <a:fillRect/>
          </a:stretch>
        </p:blipFill>
        <p:spPr>
          <a:xfrm>
            <a:off x="9066592" y="4435607"/>
            <a:ext cx="3493102" cy="1554881"/>
          </a:xfrm>
          <a:prstGeom prst="rect">
            <a:avLst/>
          </a:prstGeom>
        </p:spPr>
      </p:pic>
      <p:sp>
        <p:nvSpPr>
          <p:cNvPr id="24" name="TextBox 23">
            <a:extLst>
              <a:ext uri="{FF2B5EF4-FFF2-40B4-BE49-F238E27FC236}">
                <a16:creationId xmlns:a16="http://schemas.microsoft.com/office/drawing/2014/main" id="{9BD460CF-CEA8-E070-D1FE-66E89925989F}"/>
              </a:ext>
            </a:extLst>
          </p:cNvPr>
          <p:cNvSpPr txBox="1"/>
          <p:nvPr/>
        </p:nvSpPr>
        <p:spPr>
          <a:xfrm>
            <a:off x="10359571" y="5916991"/>
            <a:ext cx="91802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a:latin typeface="DM Sans"/>
                <a:cs typeface="Arial" panose="020B0604020202020204"/>
              </a:rPr>
              <a:t>Kia K5</a:t>
            </a:r>
            <a:endParaRPr lang="en-US"/>
          </a:p>
          <a:p>
            <a:endParaRPr lang="en-US" b="1">
              <a:cs typeface="Arial"/>
            </a:endParaRPr>
          </a:p>
          <a:p>
            <a:endParaRPr lang="en-US" b="1">
              <a:cs typeface="Arial"/>
            </a:endParaRPr>
          </a:p>
        </p:txBody>
      </p:sp>
      <p:sp>
        <p:nvSpPr>
          <p:cNvPr id="26" name="TextBox 25">
            <a:extLst>
              <a:ext uri="{FF2B5EF4-FFF2-40B4-BE49-F238E27FC236}">
                <a16:creationId xmlns:a16="http://schemas.microsoft.com/office/drawing/2014/main" id="{F396F47F-9B69-463A-D2AA-FCD9627CF79A}"/>
              </a:ext>
            </a:extLst>
          </p:cNvPr>
          <p:cNvSpPr txBox="1"/>
          <p:nvPr/>
        </p:nvSpPr>
        <p:spPr>
          <a:xfrm>
            <a:off x="6356046" y="5916990"/>
            <a:ext cx="183726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a:latin typeface="DM Sans"/>
                <a:cs typeface="Arial" panose="020B0604020202020204"/>
              </a:rPr>
              <a:t>Nissan Rogue</a:t>
            </a:r>
            <a:endParaRPr lang="en-US"/>
          </a:p>
          <a:p>
            <a:endParaRPr lang="en-US" b="1">
              <a:cs typeface="Arial"/>
            </a:endParaRPr>
          </a:p>
          <a:p>
            <a:endParaRPr lang="en-US" b="1">
              <a:cs typeface="Arial"/>
            </a:endParaRPr>
          </a:p>
        </p:txBody>
      </p:sp>
      <p:sp>
        <p:nvSpPr>
          <p:cNvPr id="29" name="TextBox 28">
            <a:extLst>
              <a:ext uri="{FF2B5EF4-FFF2-40B4-BE49-F238E27FC236}">
                <a16:creationId xmlns:a16="http://schemas.microsoft.com/office/drawing/2014/main" id="{6886A073-8B0D-06B6-D1BE-08EC3531712E}"/>
              </a:ext>
            </a:extLst>
          </p:cNvPr>
          <p:cNvSpPr txBox="1"/>
          <p:nvPr/>
        </p:nvSpPr>
        <p:spPr>
          <a:xfrm>
            <a:off x="8515045" y="3975704"/>
            <a:ext cx="153488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a:latin typeface="DM Sans"/>
                <a:cs typeface="Arial" panose="020B0604020202020204"/>
              </a:rPr>
              <a:t>Honda Civic</a:t>
            </a:r>
            <a:endParaRPr lang="en-US"/>
          </a:p>
          <a:p>
            <a:endParaRPr lang="en-US" b="1">
              <a:cs typeface="Arial"/>
            </a:endParaRPr>
          </a:p>
          <a:p>
            <a:endParaRPr lang="en-US" b="1">
              <a:cs typeface="Arial"/>
            </a:endParaRPr>
          </a:p>
        </p:txBody>
      </p:sp>
      <p:pic>
        <p:nvPicPr>
          <p:cNvPr id="30" name="Picture 29" descr="File:Nissan logo.png - Wikipedia">
            <a:extLst>
              <a:ext uri="{FF2B5EF4-FFF2-40B4-BE49-F238E27FC236}">
                <a16:creationId xmlns:a16="http://schemas.microsoft.com/office/drawing/2014/main" id="{1755B5EE-843E-B22A-68EB-A22832FC4CBD}"/>
              </a:ext>
            </a:extLst>
          </p:cNvPr>
          <p:cNvPicPr>
            <a:picLocks noChangeAspect="1"/>
          </p:cNvPicPr>
          <p:nvPr/>
        </p:nvPicPr>
        <p:blipFill>
          <a:blip r:embed="rId8"/>
          <a:stretch>
            <a:fillRect/>
          </a:stretch>
        </p:blipFill>
        <p:spPr>
          <a:xfrm>
            <a:off x="6998304" y="4202127"/>
            <a:ext cx="547914" cy="467601"/>
          </a:xfrm>
          <a:prstGeom prst="rect">
            <a:avLst/>
          </a:prstGeom>
        </p:spPr>
      </p:pic>
      <p:pic>
        <p:nvPicPr>
          <p:cNvPr id="34" name="Picture 33" descr="Honda Car Logo PNG Image - PurePNG | Free transparent CC0 PNG Image Library">
            <a:extLst>
              <a:ext uri="{FF2B5EF4-FFF2-40B4-BE49-F238E27FC236}">
                <a16:creationId xmlns:a16="http://schemas.microsoft.com/office/drawing/2014/main" id="{B7E6D6C3-9F91-D9C6-147A-72A78EA1A7E2}"/>
              </a:ext>
            </a:extLst>
          </p:cNvPr>
          <p:cNvPicPr>
            <a:picLocks noChangeAspect="1"/>
          </p:cNvPicPr>
          <p:nvPr/>
        </p:nvPicPr>
        <p:blipFill>
          <a:blip r:embed="rId9"/>
          <a:stretch>
            <a:fillRect/>
          </a:stretch>
        </p:blipFill>
        <p:spPr>
          <a:xfrm>
            <a:off x="8951684" y="2462501"/>
            <a:ext cx="523725" cy="421091"/>
          </a:xfrm>
          <a:prstGeom prst="rect">
            <a:avLst/>
          </a:prstGeom>
        </p:spPr>
      </p:pic>
      <p:pic>
        <p:nvPicPr>
          <p:cNvPr id="36" name="Picture 35" descr="New Kia Models | Kia Price &amp; History - TrueCar">
            <a:extLst>
              <a:ext uri="{FF2B5EF4-FFF2-40B4-BE49-F238E27FC236}">
                <a16:creationId xmlns:a16="http://schemas.microsoft.com/office/drawing/2014/main" id="{49908668-70C6-BCB1-8BD9-24502F169EB3}"/>
              </a:ext>
            </a:extLst>
          </p:cNvPr>
          <p:cNvPicPr>
            <a:picLocks noChangeAspect="1"/>
          </p:cNvPicPr>
          <p:nvPr/>
        </p:nvPicPr>
        <p:blipFill>
          <a:blip r:embed="rId10"/>
          <a:stretch>
            <a:fillRect/>
          </a:stretch>
        </p:blipFill>
        <p:spPr>
          <a:xfrm>
            <a:off x="10463591" y="4587342"/>
            <a:ext cx="705151" cy="168886"/>
          </a:xfrm>
          <a:prstGeom prst="rect">
            <a:avLst/>
          </a:prstGeom>
        </p:spPr>
      </p:pic>
    </p:spTree>
    <p:extLst>
      <p:ext uri="{BB962C8B-B14F-4D97-AF65-F5344CB8AC3E}">
        <p14:creationId xmlns:p14="http://schemas.microsoft.com/office/powerpoint/2010/main" val="447628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9C772CCC-D506-D74C-DE76-31F9FF3596B9}"/>
              </a:ext>
            </a:extLst>
          </p:cNvPr>
          <p:cNvSpPr/>
          <p:nvPr/>
        </p:nvSpPr>
        <p:spPr>
          <a:xfrm>
            <a:off x="3870475" y="279400"/>
            <a:ext cx="4281715" cy="786190"/>
          </a:xfrm>
          <a:prstGeom prst="roundRect">
            <a:avLst/>
          </a:prstGeom>
          <a:solidFill>
            <a:srgbClr val="EC0B2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5CF7D4-7650-2D98-245A-E6F5D018EC10}"/>
              </a:ext>
            </a:extLst>
          </p:cNvPr>
          <p:cNvSpPr>
            <a:spLocks noGrp="1"/>
          </p:cNvSpPr>
          <p:nvPr>
            <p:ph type="title"/>
          </p:nvPr>
        </p:nvSpPr>
        <p:spPr>
          <a:xfrm>
            <a:off x="739345" y="240273"/>
            <a:ext cx="10515600" cy="869089"/>
          </a:xfrm>
          <a:ln>
            <a:noFill/>
          </a:ln>
        </p:spPr>
        <p:txBody>
          <a:bodyPr/>
          <a:lstStyle/>
          <a:p>
            <a:pPr algn="ctr"/>
            <a:r>
              <a:rPr lang="en-US">
                <a:solidFill>
                  <a:schemeClr val="bg1"/>
                </a:solidFill>
                <a:latin typeface="DM Sans"/>
                <a:cs typeface="Arial"/>
              </a:rPr>
              <a:t>Dynamic Driver</a:t>
            </a:r>
            <a:endParaRPr lang="en-US"/>
          </a:p>
        </p:txBody>
      </p:sp>
      <p:pic>
        <p:nvPicPr>
          <p:cNvPr id="4" name="Picture 3" descr="State Farm Logo | 02 - PNG Logo Vector Downloads (SVG, EPS)">
            <a:extLst>
              <a:ext uri="{FF2B5EF4-FFF2-40B4-BE49-F238E27FC236}">
                <a16:creationId xmlns:a16="http://schemas.microsoft.com/office/drawing/2014/main" id="{FC4228BF-9C59-96D9-88C7-591467523FD1}"/>
              </a:ext>
            </a:extLst>
          </p:cNvPr>
          <p:cNvPicPr>
            <a:picLocks noChangeAspect="1"/>
          </p:cNvPicPr>
          <p:nvPr/>
        </p:nvPicPr>
        <p:blipFill>
          <a:blip r:embed="rId3"/>
          <a:stretch>
            <a:fillRect/>
          </a:stretch>
        </p:blipFill>
        <p:spPr>
          <a:xfrm>
            <a:off x="10616400" y="240300"/>
            <a:ext cx="1279200" cy="959400"/>
          </a:xfrm>
          <a:prstGeom prst="rect">
            <a:avLst/>
          </a:prstGeom>
        </p:spPr>
      </p:pic>
      <p:sp>
        <p:nvSpPr>
          <p:cNvPr id="6" name="Rectangle 5">
            <a:extLst>
              <a:ext uri="{FF2B5EF4-FFF2-40B4-BE49-F238E27FC236}">
                <a16:creationId xmlns:a16="http://schemas.microsoft.com/office/drawing/2014/main" id="{4DCDB632-D38B-F4FC-9CA6-FE89D4BDEF0B}"/>
              </a:ext>
            </a:extLst>
          </p:cNvPr>
          <p:cNvSpPr/>
          <p:nvPr/>
        </p:nvSpPr>
        <p:spPr>
          <a:xfrm>
            <a:off x="827314" y="1313543"/>
            <a:ext cx="810380" cy="907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37D4C160-62B7-F97E-3F4C-D54C905388E3}"/>
              </a:ext>
            </a:extLst>
          </p:cNvPr>
          <p:cNvCxnSpPr/>
          <p:nvPr/>
        </p:nvCxnSpPr>
        <p:spPr>
          <a:xfrm flipH="1">
            <a:off x="6064553" y="1400628"/>
            <a:ext cx="77408" cy="4978399"/>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446978E-3ED6-DC81-31F6-AA72F74CB489}"/>
              </a:ext>
            </a:extLst>
          </p:cNvPr>
          <p:cNvCxnSpPr/>
          <p:nvPr/>
        </p:nvCxnSpPr>
        <p:spPr>
          <a:xfrm flipH="1" flipV="1">
            <a:off x="-72571" y="1390952"/>
            <a:ext cx="12299646" cy="22981"/>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F17140D-1EF4-C0DA-3843-D0935EEEDBA4}"/>
              </a:ext>
            </a:extLst>
          </p:cNvPr>
          <p:cNvCxnSpPr/>
          <p:nvPr/>
        </p:nvCxnSpPr>
        <p:spPr>
          <a:xfrm flipH="1" flipV="1">
            <a:off x="-157236" y="3894665"/>
            <a:ext cx="6270168" cy="10886"/>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3B61A0F9-00B2-89BC-6D23-8E4A056F4900}"/>
              </a:ext>
            </a:extLst>
          </p:cNvPr>
          <p:cNvSpPr txBox="1">
            <a:spLocks/>
          </p:cNvSpPr>
          <p:nvPr/>
        </p:nvSpPr>
        <p:spPr>
          <a:xfrm>
            <a:off x="7430537" y="1506779"/>
            <a:ext cx="3573838" cy="722622"/>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SzPct val="95000"/>
              <a:buFontTx/>
              <a:buBlip>
                <a:blip r:embed="rId4"/>
              </a:buBlip>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300" b="1">
                <a:solidFill>
                  <a:srgbClr val="EC0B21"/>
                </a:solidFill>
                <a:latin typeface="DM Sans"/>
                <a:cs typeface="Arial"/>
              </a:rPr>
              <a:t>Vehicle Models</a:t>
            </a:r>
            <a:endParaRPr lang="en-US" sz="3300" b="1">
              <a:solidFill>
                <a:srgbClr val="EC0B21"/>
              </a:solidFill>
              <a:latin typeface="DM Sans"/>
            </a:endParaRPr>
          </a:p>
        </p:txBody>
      </p:sp>
      <p:sp>
        <p:nvSpPr>
          <p:cNvPr id="20" name="Content Placeholder 2">
            <a:extLst>
              <a:ext uri="{FF2B5EF4-FFF2-40B4-BE49-F238E27FC236}">
                <a16:creationId xmlns:a16="http://schemas.microsoft.com/office/drawing/2014/main" id="{C2672E9D-4A73-DD68-D207-B50A07388FAB}"/>
              </a:ext>
            </a:extLst>
          </p:cNvPr>
          <p:cNvSpPr txBox="1">
            <a:spLocks/>
          </p:cNvSpPr>
          <p:nvPr/>
        </p:nvSpPr>
        <p:spPr>
          <a:xfrm>
            <a:off x="1261965" y="3925825"/>
            <a:ext cx="3573838" cy="722622"/>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SzPct val="95000"/>
              <a:buFontTx/>
              <a:buBlip>
                <a:blip r:embed="rId4"/>
              </a:buBlip>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300" b="1">
                <a:solidFill>
                  <a:srgbClr val="EC0B21"/>
                </a:solidFill>
                <a:latin typeface="DM Sans"/>
                <a:cs typeface="Arial"/>
              </a:rPr>
              <a:t>Key Words</a:t>
            </a:r>
            <a:endParaRPr lang="en-US" sz="3300"/>
          </a:p>
        </p:txBody>
      </p:sp>
      <p:sp>
        <p:nvSpPr>
          <p:cNvPr id="10" name="TextBox 9">
            <a:extLst>
              <a:ext uri="{FF2B5EF4-FFF2-40B4-BE49-F238E27FC236}">
                <a16:creationId xmlns:a16="http://schemas.microsoft.com/office/drawing/2014/main" id="{876CE5E4-EE5B-14D7-3393-66CDF319AFD2}"/>
              </a:ext>
            </a:extLst>
          </p:cNvPr>
          <p:cNvSpPr txBox="1"/>
          <p:nvPr/>
        </p:nvSpPr>
        <p:spPr>
          <a:xfrm>
            <a:off x="701524" y="4694162"/>
            <a:ext cx="1387324" cy="17037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US" sz="2400" i="1">
                <a:latin typeface="DM Sans"/>
                <a:cs typeface="Arial"/>
              </a:rPr>
              <a:t>4wd</a:t>
            </a:r>
            <a:endParaRPr lang="en-US" sz="2400">
              <a:latin typeface="DM Sans"/>
              <a:cs typeface="Arial"/>
            </a:endParaRPr>
          </a:p>
          <a:p>
            <a:pPr algn="ctr">
              <a:lnSpc>
                <a:spcPct val="150000"/>
              </a:lnSpc>
            </a:pPr>
            <a:endParaRPr lang="en-US" sz="2400" i="1">
              <a:latin typeface="DM Sans"/>
              <a:cs typeface="Arial"/>
            </a:endParaRPr>
          </a:p>
          <a:p>
            <a:pPr algn="ctr">
              <a:lnSpc>
                <a:spcPct val="150000"/>
              </a:lnSpc>
            </a:pPr>
            <a:endParaRPr lang="en-US" sz="2400" i="1">
              <a:latin typeface="DM Sans"/>
              <a:cs typeface="Arial"/>
            </a:endParaRPr>
          </a:p>
        </p:txBody>
      </p:sp>
      <p:sp>
        <p:nvSpPr>
          <p:cNvPr id="14" name="TextBox 13">
            <a:extLst>
              <a:ext uri="{FF2B5EF4-FFF2-40B4-BE49-F238E27FC236}">
                <a16:creationId xmlns:a16="http://schemas.microsoft.com/office/drawing/2014/main" id="{AD3CEF26-3B0F-8786-4B54-02682C25F4F2}"/>
              </a:ext>
            </a:extLst>
          </p:cNvPr>
          <p:cNvSpPr txBox="1"/>
          <p:nvPr/>
        </p:nvSpPr>
        <p:spPr>
          <a:xfrm>
            <a:off x="2207381" y="4694161"/>
            <a:ext cx="1387324" cy="17037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US" sz="2400" i="1">
                <a:latin typeface="DM Sans"/>
                <a:cs typeface="Arial"/>
              </a:rPr>
              <a:t>3.5 Liter</a:t>
            </a:r>
          </a:p>
          <a:p>
            <a:pPr algn="ctr">
              <a:lnSpc>
                <a:spcPct val="150000"/>
              </a:lnSpc>
            </a:pPr>
            <a:endParaRPr lang="en-US" sz="2400" i="1">
              <a:latin typeface="DM Sans"/>
              <a:cs typeface="Arial"/>
            </a:endParaRPr>
          </a:p>
          <a:p>
            <a:pPr algn="ctr">
              <a:lnSpc>
                <a:spcPct val="150000"/>
              </a:lnSpc>
            </a:pPr>
            <a:endParaRPr lang="en-US" sz="2400" i="1">
              <a:latin typeface="DM Sans"/>
              <a:cs typeface="Arial"/>
            </a:endParaRPr>
          </a:p>
        </p:txBody>
      </p:sp>
      <p:sp>
        <p:nvSpPr>
          <p:cNvPr id="18" name="TextBox 17">
            <a:extLst>
              <a:ext uri="{FF2B5EF4-FFF2-40B4-BE49-F238E27FC236}">
                <a16:creationId xmlns:a16="http://schemas.microsoft.com/office/drawing/2014/main" id="{D4ACD969-345A-AAEE-FB80-1227097C5A3C}"/>
              </a:ext>
            </a:extLst>
          </p:cNvPr>
          <p:cNvSpPr txBox="1"/>
          <p:nvPr/>
        </p:nvSpPr>
        <p:spPr>
          <a:xfrm>
            <a:off x="3761618" y="4694161"/>
            <a:ext cx="1387324" cy="17037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US" sz="2400" i="1">
                <a:latin typeface="DM Sans"/>
                <a:cs typeface="Arial"/>
              </a:rPr>
              <a:t>Cargo</a:t>
            </a:r>
            <a:endParaRPr lang="en-US" sz="2400">
              <a:latin typeface="DM Sans"/>
              <a:cs typeface="Arial"/>
            </a:endParaRPr>
          </a:p>
          <a:p>
            <a:pPr algn="ctr">
              <a:lnSpc>
                <a:spcPct val="150000"/>
              </a:lnSpc>
            </a:pPr>
            <a:endParaRPr lang="en-US" sz="2400" i="1">
              <a:latin typeface="DM Sans"/>
              <a:cs typeface="Arial"/>
            </a:endParaRPr>
          </a:p>
          <a:p>
            <a:pPr algn="ctr">
              <a:lnSpc>
                <a:spcPct val="150000"/>
              </a:lnSpc>
            </a:pPr>
            <a:endParaRPr lang="en-US" sz="2400" i="1">
              <a:latin typeface="DM Sans"/>
              <a:cs typeface="Arial"/>
            </a:endParaRPr>
          </a:p>
        </p:txBody>
      </p:sp>
      <p:sp>
        <p:nvSpPr>
          <p:cNvPr id="23" name="TextBox 22">
            <a:extLst>
              <a:ext uri="{FF2B5EF4-FFF2-40B4-BE49-F238E27FC236}">
                <a16:creationId xmlns:a16="http://schemas.microsoft.com/office/drawing/2014/main" id="{CD650EBC-8343-C050-1F01-CE47D1F5877E}"/>
              </a:ext>
            </a:extLst>
          </p:cNvPr>
          <p:cNvSpPr txBox="1"/>
          <p:nvPr/>
        </p:nvSpPr>
        <p:spPr>
          <a:xfrm>
            <a:off x="1233714" y="5341256"/>
            <a:ext cx="1387324" cy="17037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US" sz="2400" i="1">
                <a:latin typeface="DM Sans"/>
                <a:cs typeface="Arial"/>
              </a:rPr>
              <a:t>V8</a:t>
            </a:r>
            <a:endParaRPr lang="en-US" sz="2400">
              <a:latin typeface="DM Sans"/>
              <a:cs typeface="Arial"/>
            </a:endParaRPr>
          </a:p>
          <a:p>
            <a:pPr algn="ctr">
              <a:lnSpc>
                <a:spcPct val="150000"/>
              </a:lnSpc>
            </a:pPr>
            <a:endParaRPr lang="en-US" sz="2400" i="1">
              <a:latin typeface="DM Sans"/>
              <a:cs typeface="Arial"/>
            </a:endParaRPr>
          </a:p>
          <a:p>
            <a:pPr algn="ctr">
              <a:lnSpc>
                <a:spcPct val="150000"/>
              </a:lnSpc>
            </a:pPr>
            <a:endParaRPr lang="en-US" sz="2400" i="1">
              <a:latin typeface="DM Sans"/>
              <a:cs typeface="Arial"/>
            </a:endParaRPr>
          </a:p>
        </p:txBody>
      </p:sp>
      <p:sp>
        <p:nvSpPr>
          <p:cNvPr id="27" name="TextBox 26">
            <a:extLst>
              <a:ext uri="{FF2B5EF4-FFF2-40B4-BE49-F238E27FC236}">
                <a16:creationId xmlns:a16="http://schemas.microsoft.com/office/drawing/2014/main" id="{07F107B7-29A0-2D57-5C0D-275D29D02BFA}"/>
              </a:ext>
            </a:extLst>
          </p:cNvPr>
          <p:cNvSpPr txBox="1"/>
          <p:nvPr/>
        </p:nvSpPr>
        <p:spPr>
          <a:xfrm>
            <a:off x="3066143" y="5335210"/>
            <a:ext cx="1387324" cy="17037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US" sz="2400" i="1">
                <a:latin typeface="DM Sans"/>
                <a:cs typeface="Arial"/>
              </a:rPr>
              <a:t>5 Seater</a:t>
            </a:r>
            <a:endParaRPr lang="en-US" sz="2400">
              <a:latin typeface="DM Sans"/>
              <a:cs typeface="Arial"/>
            </a:endParaRPr>
          </a:p>
          <a:p>
            <a:pPr algn="ctr">
              <a:lnSpc>
                <a:spcPct val="150000"/>
              </a:lnSpc>
            </a:pPr>
            <a:endParaRPr lang="en-US" sz="2400" i="1">
              <a:latin typeface="DM Sans"/>
              <a:cs typeface="Arial"/>
            </a:endParaRPr>
          </a:p>
          <a:p>
            <a:pPr algn="ctr">
              <a:lnSpc>
                <a:spcPct val="150000"/>
              </a:lnSpc>
            </a:pPr>
            <a:endParaRPr lang="en-US" sz="2400" i="1">
              <a:latin typeface="DM Sans"/>
              <a:cs typeface="Arial"/>
            </a:endParaRPr>
          </a:p>
        </p:txBody>
      </p:sp>
      <p:sp>
        <p:nvSpPr>
          <p:cNvPr id="12" name="TextBox 11">
            <a:extLst>
              <a:ext uri="{FF2B5EF4-FFF2-40B4-BE49-F238E27FC236}">
                <a16:creationId xmlns:a16="http://schemas.microsoft.com/office/drawing/2014/main" id="{6BA58804-4CEB-9B65-ADFD-3D9153227BED}"/>
              </a:ext>
            </a:extLst>
          </p:cNvPr>
          <p:cNvSpPr txBox="1"/>
          <p:nvPr/>
        </p:nvSpPr>
        <p:spPr>
          <a:xfrm>
            <a:off x="1143001" y="2354944"/>
            <a:ext cx="1958218"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DM Sans"/>
                <a:cs typeface="Arial" panose="020B0604020202020204"/>
              </a:rPr>
              <a:t>Price: </a:t>
            </a:r>
            <a:r>
              <a:rPr lang="en-US" sz="2400">
                <a:latin typeface="DM Sans"/>
                <a:cs typeface="Arial" panose="020B0604020202020204"/>
              </a:rPr>
              <a:t>$44k</a:t>
            </a:r>
            <a:endParaRPr lang="en-US" sz="2400" b="1">
              <a:latin typeface="DM Sans"/>
              <a:cs typeface="Arial" panose="020B0604020202020204"/>
            </a:endParaRPr>
          </a:p>
          <a:p>
            <a:endParaRPr lang="en-US">
              <a:latin typeface="DM Sans"/>
              <a:cs typeface="Arial" panose="020B0604020202020204"/>
            </a:endParaRPr>
          </a:p>
        </p:txBody>
      </p:sp>
      <p:sp>
        <p:nvSpPr>
          <p:cNvPr id="22" name="TextBox 21">
            <a:extLst>
              <a:ext uri="{FF2B5EF4-FFF2-40B4-BE49-F238E27FC236}">
                <a16:creationId xmlns:a16="http://schemas.microsoft.com/office/drawing/2014/main" id="{C7CEF56D-096C-30FD-40A7-0F9D673CE13F}"/>
              </a:ext>
            </a:extLst>
          </p:cNvPr>
          <p:cNvSpPr txBox="1"/>
          <p:nvPr/>
        </p:nvSpPr>
        <p:spPr>
          <a:xfrm>
            <a:off x="3308047" y="2100944"/>
            <a:ext cx="1770742"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a:latin typeface="DM Sans"/>
              <a:cs typeface="Arial"/>
            </a:endParaRPr>
          </a:p>
          <a:p>
            <a:r>
              <a:rPr lang="en-US" sz="2400" b="1">
                <a:latin typeface="DM Sans"/>
                <a:cs typeface="Arial"/>
              </a:rPr>
              <a:t>CMPG: </a:t>
            </a:r>
            <a:r>
              <a:rPr lang="en-US" sz="2400">
                <a:latin typeface="DM Sans"/>
                <a:cs typeface="Arial"/>
              </a:rPr>
              <a:t>17</a:t>
            </a:r>
          </a:p>
          <a:p>
            <a:endParaRPr lang="en-US">
              <a:latin typeface="DM Sans"/>
              <a:cs typeface="Arial" panose="020B0604020202020204"/>
            </a:endParaRPr>
          </a:p>
          <a:p>
            <a:endParaRPr lang="en-US">
              <a:latin typeface="DM Sans"/>
              <a:cs typeface="Arial" panose="020B0604020202020204"/>
            </a:endParaRPr>
          </a:p>
          <a:p>
            <a:endParaRPr lang="en-US">
              <a:latin typeface="DM Sans"/>
              <a:cs typeface="Arial" panose="020B0604020202020204"/>
            </a:endParaRPr>
          </a:p>
        </p:txBody>
      </p:sp>
      <p:sp>
        <p:nvSpPr>
          <p:cNvPr id="25" name="TextBox 24">
            <a:extLst>
              <a:ext uri="{FF2B5EF4-FFF2-40B4-BE49-F238E27FC236}">
                <a16:creationId xmlns:a16="http://schemas.microsoft.com/office/drawing/2014/main" id="{43201BD5-962F-29E7-4CB1-2DA9EAD9AE07}"/>
              </a:ext>
            </a:extLst>
          </p:cNvPr>
          <p:cNvSpPr txBox="1"/>
          <p:nvPr/>
        </p:nvSpPr>
        <p:spPr>
          <a:xfrm>
            <a:off x="2219475" y="2294466"/>
            <a:ext cx="165583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a:latin typeface="DM Sans"/>
              <a:cs typeface="Arial"/>
            </a:endParaRPr>
          </a:p>
          <a:p>
            <a:endParaRPr lang="en-US">
              <a:latin typeface="DM Sans"/>
              <a:cs typeface="Arial" panose="020B0604020202020204"/>
            </a:endParaRPr>
          </a:p>
          <a:p>
            <a:endParaRPr lang="en-US">
              <a:latin typeface="DM Sans"/>
              <a:cs typeface="Arial" panose="020B0604020202020204"/>
            </a:endParaRPr>
          </a:p>
          <a:p>
            <a:r>
              <a:rPr lang="en-US" sz="2400" b="1">
                <a:latin typeface="DM Sans"/>
                <a:cs typeface="Arial" panose="020B0604020202020204"/>
              </a:rPr>
              <a:t>HMPG: </a:t>
            </a:r>
            <a:r>
              <a:rPr lang="en-US" sz="2400">
                <a:latin typeface="DM Sans"/>
                <a:cs typeface="Arial" panose="020B0604020202020204"/>
              </a:rPr>
              <a:t>23</a:t>
            </a:r>
          </a:p>
          <a:p>
            <a:endParaRPr lang="en-US">
              <a:latin typeface="DM Sans"/>
              <a:cs typeface="Arial" panose="020B0604020202020204"/>
            </a:endParaRPr>
          </a:p>
        </p:txBody>
      </p:sp>
      <p:sp>
        <p:nvSpPr>
          <p:cNvPr id="28" name="Content Placeholder 2">
            <a:extLst>
              <a:ext uri="{FF2B5EF4-FFF2-40B4-BE49-F238E27FC236}">
                <a16:creationId xmlns:a16="http://schemas.microsoft.com/office/drawing/2014/main" id="{0A6A6F73-549E-1CED-11A6-3A759B3E7AF4}"/>
              </a:ext>
            </a:extLst>
          </p:cNvPr>
          <p:cNvSpPr txBox="1">
            <a:spLocks/>
          </p:cNvSpPr>
          <p:nvPr/>
        </p:nvSpPr>
        <p:spPr>
          <a:xfrm>
            <a:off x="1261965" y="1506778"/>
            <a:ext cx="3761314" cy="722622"/>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100000"/>
              </a:lnSpc>
              <a:spcBef>
                <a:spcPts val="1000"/>
              </a:spcBef>
              <a:buSzPct val="95000"/>
              <a:buFontTx/>
              <a:buBlip>
                <a:blip r:embed="rId4"/>
              </a:buBlip>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b="1">
                <a:solidFill>
                  <a:srgbClr val="EC0B21"/>
                </a:solidFill>
                <a:latin typeface="DM Sans"/>
                <a:cs typeface="Arial"/>
              </a:rPr>
              <a:t>Profile Statistics</a:t>
            </a:r>
            <a:endParaRPr lang="en-US" sz="3600" b="1">
              <a:solidFill>
                <a:srgbClr val="EC0B21"/>
              </a:solidFill>
              <a:latin typeface="DM Sans"/>
            </a:endParaRPr>
          </a:p>
        </p:txBody>
      </p:sp>
      <p:sp>
        <p:nvSpPr>
          <p:cNvPr id="5" name="TextBox 4">
            <a:extLst>
              <a:ext uri="{FF2B5EF4-FFF2-40B4-BE49-F238E27FC236}">
                <a16:creationId xmlns:a16="http://schemas.microsoft.com/office/drawing/2014/main" id="{1606718C-7768-5574-7D9C-6C6488848C59}"/>
              </a:ext>
            </a:extLst>
          </p:cNvPr>
          <p:cNvSpPr txBox="1"/>
          <p:nvPr/>
        </p:nvSpPr>
        <p:spPr>
          <a:xfrm>
            <a:off x="10015452" y="5916989"/>
            <a:ext cx="180702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dirty="0">
                <a:latin typeface="DM Sans"/>
                <a:cs typeface="Arial" panose="020B0604020202020204"/>
              </a:rPr>
              <a:t>Toyota Tundra</a:t>
            </a:r>
            <a:endParaRPr lang="en-US" dirty="0"/>
          </a:p>
          <a:p>
            <a:endParaRPr lang="en-US" b="1" dirty="0">
              <a:cs typeface="Arial"/>
            </a:endParaRPr>
          </a:p>
          <a:p>
            <a:endParaRPr lang="en-US" b="1" dirty="0">
              <a:cs typeface="Arial"/>
            </a:endParaRPr>
          </a:p>
        </p:txBody>
      </p:sp>
      <p:sp>
        <p:nvSpPr>
          <p:cNvPr id="9" name="TextBox 8">
            <a:extLst>
              <a:ext uri="{FF2B5EF4-FFF2-40B4-BE49-F238E27FC236}">
                <a16:creationId xmlns:a16="http://schemas.microsoft.com/office/drawing/2014/main" id="{291B96B1-A64B-B1D9-5463-0ED374837453}"/>
              </a:ext>
            </a:extLst>
          </p:cNvPr>
          <p:cNvSpPr txBox="1"/>
          <p:nvPr/>
        </p:nvSpPr>
        <p:spPr>
          <a:xfrm>
            <a:off x="6410475" y="5916989"/>
            <a:ext cx="154698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a:latin typeface="DM Sans"/>
                <a:cs typeface="Arial" panose="020B0604020202020204"/>
              </a:rPr>
              <a:t>Mazda CX9</a:t>
            </a:r>
            <a:endParaRPr lang="en-US"/>
          </a:p>
          <a:p>
            <a:endParaRPr lang="en-US" b="1">
              <a:cs typeface="Arial"/>
            </a:endParaRPr>
          </a:p>
          <a:p>
            <a:endParaRPr lang="en-US" b="1">
              <a:cs typeface="Arial"/>
            </a:endParaRPr>
          </a:p>
        </p:txBody>
      </p:sp>
      <p:sp>
        <p:nvSpPr>
          <p:cNvPr id="21" name="TextBox 20">
            <a:extLst>
              <a:ext uri="{FF2B5EF4-FFF2-40B4-BE49-F238E27FC236}">
                <a16:creationId xmlns:a16="http://schemas.microsoft.com/office/drawing/2014/main" id="{8ABB0284-9A5C-FCF0-A4B4-C34049360194}"/>
              </a:ext>
            </a:extLst>
          </p:cNvPr>
          <p:cNvSpPr txBox="1"/>
          <p:nvPr/>
        </p:nvSpPr>
        <p:spPr>
          <a:xfrm>
            <a:off x="8363853" y="4018037"/>
            <a:ext cx="190983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a:latin typeface="DM Sans"/>
                <a:cs typeface="Arial" panose="020B0604020202020204"/>
              </a:rPr>
              <a:t>Dodge Durango</a:t>
            </a:r>
            <a:endParaRPr lang="en-US"/>
          </a:p>
          <a:p>
            <a:endParaRPr lang="en-US" b="1">
              <a:cs typeface="Arial"/>
            </a:endParaRPr>
          </a:p>
          <a:p>
            <a:endParaRPr lang="en-US" b="1">
              <a:cs typeface="Arial"/>
            </a:endParaRPr>
          </a:p>
        </p:txBody>
      </p:sp>
      <p:pic>
        <p:nvPicPr>
          <p:cNvPr id="24" name="Picture 23" descr="2017 Mazda CX-9 Reviews, Ratings, Prices - Consumer Reports">
            <a:extLst>
              <a:ext uri="{FF2B5EF4-FFF2-40B4-BE49-F238E27FC236}">
                <a16:creationId xmlns:a16="http://schemas.microsoft.com/office/drawing/2014/main" id="{FD5C86D3-30C9-9BF4-543E-B83E256A7492}"/>
              </a:ext>
            </a:extLst>
          </p:cNvPr>
          <p:cNvPicPr>
            <a:picLocks noChangeAspect="1"/>
          </p:cNvPicPr>
          <p:nvPr/>
        </p:nvPicPr>
        <p:blipFill rotWithShape="1">
          <a:blip r:embed="rId5"/>
          <a:srcRect t="13347" r="-405" b="11230"/>
          <a:stretch/>
        </p:blipFill>
        <p:spPr>
          <a:xfrm>
            <a:off x="6212114" y="4934000"/>
            <a:ext cx="1938881" cy="1060986"/>
          </a:xfrm>
          <a:prstGeom prst="rect">
            <a:avLst/>
          </a:prstGeom>
        </p:spPr>
      </p:pic>
      <p:pic>
        <p:nvPicPr>
          <p:cNvPr id="26" name="Picture 25" descr="Dodge Durango | Overview – AECEurope">
            <a:extLst>
              <a:ext uri="{FF2B5EF4-FFF2-40B4-BE49-F238E27FC236}">
                <a16:creationId xmlns:a16="http://schemas.microsoft.com/office/drawing/2014/main" id="{8B245916-C277-0C5B-9786-1E9FA321CEC9}"/>
              </a:ext>
            </a:extLst>
          </p:cNvPr>
          <p:cNvPicPr>
            <a:picLocks noChangeAspect="1"/>
          </p:cNvPicPr>
          <p:nvPr/>
        </p:nvPicPr>
        <p:blipFill>
          <a:blip r:embed="rId6"/>
          <a:stretch>
            <a:fillRect/>
          </a:stretch>
        </p:blipFill>
        <p:spPr>
          <a:xfrm>
            <a:off x="8298542" y="2887777"/>
            <a:ext cx="2120294" cy="1191300"/>
          </a:xfrm>
          <a:prstGeom prst="rect">
            <a:avLst/>
          </a:prstGeom>
        </p:spPr>
      </p:pic>
      <p:pic>
        <p:nvPicPr>
          <p:cNvPr id="31" name="Picture 30" descr="Mazda Logo and symbol, meaning, history, PNG, brand">
            <a:extLst>
              <a:ext uri="{FF2B5EF4-FFF2-40B4-BE49-F238E27FC236}">
                <a16:creationId xmlns:a16="http://schemas.microsoft.com/office/drawing/2014/main" id="{DC22D3DD-6A18-FC9E-F785-05F7C6F1238C}"/>
              </a:ext>
            </a:extLst>
          </p:cNvPr>
          <p:cNvPicPr>
            <a:picLocks noChangeAspect="1"/>
          </p:cNvPicPr>
          <p:nvPr/>
        </p:nvPicPr>
        <p:blipFill>
          <a:blip r:embed="rId7"/>
          <a:stretch>
            <a:fillRect/>
          </a:stretch>
        </p:blipFill>
        <p:spPr>
          <a:xfrm>
            <a:off x="6738259" y="4362815"/>
            <a:ext cx="820055" cy="442560"/>
          </a:xfrm>
          <a:prstGeom prst="rect">
            <a:avLst/>
          </a:prstGeom>
        </p:spPr>
      </p:pic>
      <p:pic>
        <p:nvPicPr>
          <p:cNvPr id="32" name="Picture 31" descr="Dodge Logo PNG Transparent Images - PNG All">
            <a:extLst>
              <a:ext uri="{FF2B5EF4-FFF2-40B4-BE49-F238E27FC236}">
                <a16:creationId xmlns:a16="http://schemas.microsoft.com/office/drawing/2014/main" id="{A4F6BD68-CC14-9AD2-8DDB-93A8B5E6DF55}"/>
              </a:ext>
            </a:extLst>
          </p:cNvPr>
          <p:cNvPicPr>
            <a:picLocks noChangeAspect="1"/>
          </p:cNvPicPr>
          <p:nvPr/>
        </p:nvPicPr>
        <p:blipFill>
          <a:blip r:embed="rId8"/>
          <a:stretch>
            <a:fillRect/>
          </a:stretch>
        </p:blipFill>
        <p:spPr>
          <a:xfrm>
            <a:off x="8963780" y="2291965"/>
            <a:ext cx="505580" cy="526308"/>
          </a:xfrm>
          <a:prstGeom prst="rect">
            <a:avLst/>
          </a:prstGeom>
        </p:spPr>
      </p:pic>
      <p:pic>
        <p:nvPicPr>
          <p:cNvPr id="1028" name="Picture 4" descr="New 2024 Toyota Tundra 1794 Edition CrewMax in Doral #043759 | Doral Toyota">
            <a:extLst>
              <a:ext uri="{FF2B5EF4-FFF2-40B4-BE49-F238E27FC236}">
                <a16:creationId xmlns:a16="http://schemas.microsoft.com/office/drawing/2014/main" id="{56051B41-7B27-AA3C-5C09-0497C06F467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914464" y="4647119"/>
            <a:ext cx="2009005" cy="150675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oyota Car Logo PNG Image - PurePNG | Free transparent CC0 PNG Image Library">
            <a:extLst>
              <a:ext uri="{FF2B5EF4-FFF2-40B4-BE49-F238E27FC236}">
                <a16:creationId xmlns:a16="http://schemas.microsoft.com/office/drawing/2014/main" id="{67256909-C2E8-05BC-3FAB-E4258117878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537048" y="4368682"/>
            <a:ext cx="648693" cy="540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630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9C772CCC-D506-D74C-DE76-31F9FF3596B9}"/>
              </a:ext>
            </a:extLst>
          </p:cNvPr>
          <p:cNvSpPr/>
          <p:nvPr/>
        </p:nvSpPr>
        <p:spPr>
          <a:xfrm>
            <a:off x="3459238" y="279400"/>
            <a:ext cx="5110236" cy="786190"/>
          </a:xfrm>
          <a:prstGeom prst="roundRect">
            <a:avLst/>
          </a:prstGeom>
          <a:solidFill>
            <a:srgbClr val="EC0B2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5CF7D4-7650-2D98-245A-E6F5D018EC10}"/>
              </a:ext>
            </a:extLst>
          </p:cNvPr>
          <p:cNvSpPr>
            <a:spLocks noGrp="1"/>
          </p:cNvSpPr>
          <p:nvPr>
            <p:ph type="title"/>
          </p:nvPr>
        </p:nvSpPr>
        <p:spPr>
          <a:xfrm>
            <a:off x="739345" y="240273"/>
            <a:ext cx="10515600" cy="869089"/>
          </a:xfrm>
          <a:ln>
            <a:noFill/>
          </a:ln>
        </p:spPr>
        <p:txBody>
          <a:bodyPr/>
          <a:lstStyle/>
          <a:p>
            <a:pPr algn="ctr"/>
            <a:r>
              <a:rPr lang="en-US">
                <a:solidFill>
                  <a:schemeClr val="bg1"/>
                </a:solidFill>
                <a:latin typeface="DM Sans"/>
                <a:cs typeface="Arial"/>
              </a:rPr>
              <a:t>High-End Motorist</a:t>
            </a:r>
            <a:endParaRPr lang="en-US"/>
          </a:p>
        </p:txBody>
      </p:sp>
      <p:pic>
        <p:nvPicPr>
          <p:cNvPr id="4" name="Picture 3" descr="State Farm Logo | 02 - PNG Logo Vector Downloads (SVG, EPS)">
            <a:extLst>
              <a:ext uri="{FF2B5EF4-FFF2-40B4-BE49-F238E27FC236}">
                <a16:creationId xmlns:a16="http://schemas.microsoft.com/office/drawing/2014/main" id="{FC4228BF-9C59-96D9-88C7-591467523FD1}"/>
              </a:ext>
            </a:extLst>
          </p:cNvPr>
          <p:cNvPicPr>
            <a:picLocks noChangeAspect="1"/>
          </p:cNvPicPr>
          <p:nvPr/>
        </p:nvPicPr>
        <p:blipFill>
          <a:blip r:embed="rId3"/>
          <a:stretch>
            <a:fillRect/>
          </a:stretch>
        </p:blipFill>
        <p:spPr>
          <a:xfrm>
            <a:off x="10616400" y="240300"/>
            <a:ext cx="1279200" cy="959400"/>
          </a:xfrm>
          <a:prstGeom prst="rect">
            <a:avLst/>
          </a:prstGeom>
        </p:spPr>
      </p:pic>
      <p:sp>
        <p:nvSpPr>
          <p:cNvPr id="6" name="Rectangle 5">
            <a:extLst>
              <a:ext uri="{FF2B5EF4-FFF2-40B4-BE49-F238E27FC236}">
                <a16:creationId xmlns:a16="http://schemas.microsoft.com/office/drawing/2014/main" id="{4DCDB632-D38B-F4FC-9CA6-FE89D4BDEF0B}"/>
              </a:ext>
            </a:extLst>
          </p:cNvPr>
          <p:cNvSpPr/>
          <p:nvPr/>
        </p:nvSpPr>
        <p:spPr>
          <a:xfrm>
            <a:off x="827314" y="1313543"/>
            <a:ext cx="810380" cy="907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37D4C160-62B7-F97E-3F4C-D54C905388E3}"/>
              </a:ext>
            </a:extLst>
          </p:cNvPr>
          <p:cNvCxnSpPr/>
          <p:nvPr/>
        </p:nvCxnSpPr>
        <p:spPr>
          <a:xfrm flipH="1">
            <a:off x="6064553" y="1400628"/>
            <a:ext cx="77408" cy="4978399"/>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446978E-3ED6-DC81-31F6-AA72F74CB489}"/>
              </a:ext>
            </a:extLst>
          </p:cNvPr>
          <p:cNvCxnSpPr/>
          <p:nvPr/>
        </p:nvCxnSpPr>
        <p:spPr>
          <a:xfrm flipH="1" flipV="1">
            <a:off x="-72571" y="1390952"/>
            <a:ext cx="12299646" cy="22981"/>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F17140D-1EF4-C0DA-3843-D0935EEEDBA4}"/>
              </a:ext>
            </a:extLst>
          </p:cNvPr>
          <p:cNvCxnSpPr/>
          <p:nvPr/>
        </p:nvCxnSpPr>
        <p:spPr>
          <a:xfrm flipH="1" flipV="1">
            <a:off x="-157236" y="3894665"/>
            <a:ext cx="6270168" cy="10886"/>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3B61A0F9-00B2-89BC-6D23-8E4A056F4900}"/>
              </a:ext>
            </a:extLst>
          </p:cNvPr>
          <p:cNvSpPr txBox="1">
            <a:spLocks/>
          </p:cNvSpPr>
          <p:nvPr/>
        </p:nvSpPr>
        <p:spPr>
          <a:xfrm>
            <a:off x="7430537" y="1506779"/>
            <a:ext cx="3573838" cy="722622"/>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SzPct val="95000"/>
              <a:buFontTx/>
              <a:buBlip>
                <a:blip r:embed="rId4"/>
              </a:buBlip>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300" b="1">
                <a:solidFill>
                  <a:srgbClr val="EC0B21"/>
                </a:solidFill>
                <a:latin typeface="DM Sans"/>
                <a:cs typeface="Arial"/>
              </a:rPr>
              <a:t>Vehicle Models</a:t>
            </a:r>
            <a:endParaRPr lang="en-US" sz="3300" b="1">
              <a:solidFill>
                <a:srgbClr val="EC0B21"/>
              </a:solidFill>
              <a:latin typeface="DM Sans"/>
            </a:endParaRPr>
          </a:p>
        </p:txBody>
      </p:sp>
      <p:sp>
        <p:nvSpPr>
          <p:cNvPr id="20" name="Content Placeholder 2">
            <a:extLst>
              <a:ext uri="{FF2B5EF4-FFF2-40B4-BE49-F238E27FC236}">
                <a16:creationId xmlns:a16="http://schemas.microsoft.com/office/drawing/2014/main" id="{C2672E9D-4A73-DD68-D207-B50A07388FAB}"/>
              </a:ext>
            </a:extLst>
          </p:cNvPr>
          <p:cNvSpPr txBox="1">
            <a:spLocks/>
          </p:cNvSpPr>
          <p:nvPr/>
        </p:nvSpPr>
        <p:spPr>
          <a:xfrm>
            <a:off x="1261965" y="3925825"/>
            <a:ext cx="3573838" cy="722622"/>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SzPct val="95000"/>
              <a:buFontTx/>
              <a:buBlip>
                <a:blip r:embed="rId4"/>
              </a:buBlip>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300" b="1">
                <a:solidFill>
                  <a:srgbClr val="EC0B21"/>
                </a:solidFill>
                <a:latin typeface="DM Sans"/>
                <a:cs typeface="Arial"/>
              </a:rPr>
              <a:t>Key Words</a:t>
            </a:r>
            <a:endParaRPr lang="en-US" sz="3300"/>
          </a:p>
        </p:txBody>
      </p:sp>
      <p:sp>
        <p:nvSpPr>
          <p:cNvPr id="10" name="TextBox 9">
            <a:extLst>
              <a:ext uri="{FF2B5EF4-FFF2-40B4-BE49-F238E27FC236}">
                <a16:creationId xmlns:a16="http://schemas.microsoft.com/office/drawing/2014/main" id="{C9FB5C11-93BD-490A-30A6-CF737C6446F6}"/>
              </a:ext>
            </a:extLst>
          </p:cNvPr>
          <p:cNvSpPr txBox="1"/>
          <p:nvPr/>
        </p:nvSpPr>
        <p:spPr>
          <a:xfrm>
            <a:off x="544286" y="4694162"/>
            <a:ext cx="1677609" cy="17037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US" sz="2400" i="1">
                <a:latin typeface="DM Sans"/>
                <a:cs typeface="Arial"/>
              </a:rPr>
              <a:t>Premium</a:t>
            </a:r>
            <a:endParaRPr lang="en-US" sz="2400">
              <a:latin typeface="DM Sans"/>
              <a:cs typeface="Arial"/>
            </a:endParaRPr>
          </a:p>
          <a:p>
            <a:pPr algn="ctr">
              <a:lnSpc>
                <a:spcPct val="150000"/>
              </a:lnSpc>
            </a:pPr>
            <a:endParaRPr lang="en-US" sz="2400" i="1">
              <a:latin typeface="DM Sans"/>
              <a:cs typeface="Arial"/>
            </a:endParaRPr>
          </a:p>
          <a:p>
            <a:pPr algn="ctr">
              <a:lnSpc>
                <a:spcPct val="150000"/>
              </a:lnSpc>
            </a:pPr>
            <a:endParaRPr lang="en-US" sz="2400" i="1">
              <a:latin typeface="DM Sans"/>
              <a:cs typeface="Arial"/>
            </a:endParaRPr>
          </a:p>
        </p:txBody>
      </p:sp>
      <p:sp>
        <p:nvSpPr>
          <p:cNvPr id="14" name="TextBox 13">
            <a:extLst>
              <a:ext uri="{FF2B5EF4-FFF2-40B4-BE49-F238E27FC236}">
                <a16:creationId xmlns:a16="http://schemas.microsoft.com/office/drawing/2014/main" id="{F7EB5ADA-AA34-FD1B-9377-0B0F95341CD3}"/>
              </a:ext>
            </a:extLst>
          </p:cNvPr>
          <p:cNvSpPr txBox="1"/>
          <p:nvPr/>
        </p:nvSpPr>
        <p:spPr>
          <a:xfrm>
            <a:off x="2080381" y="4694161"/>
            <a:ext cx="2258179" cy="17037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US" sz="2400" i="1">
                <a:latin typeface="DM Sans"/>
                <a:cs typeface="Arial"/>
              </a:rPr>
              <a:t>Performance</a:t>
            </a:r>
            <a:endParaRPr lang="en-US" sz="2400">
              <a:latin typeface="DM Sans"/>
            </a:endParaRPr>
          </a:p>
          <a:p>
            <a:pPr algn="ctr">
              <a:lnSpc>
                <a:spcPct val="150000"/>
              </a:lnSpc>
            </a:pPr>
            <a:endParaRPr lang="en-US" sz="2400" i="1">
              <a:latin typeface="DM Sans"/>
              <a:cs typeface="Arial"/>
            </a:endParaRPr>
          </a:p>
          <a:p>
            <a:pPr algn="ctr">
              <a:lnSpc>
                <a:spcPct val="150000"/>
              </a:lnSpc>
            </a:pPr>
            <a:endParaRPr lang="en-US" sz="2400" i="1">
              <a:latin typeface="DM Sans"/>
              <a:cs typeface="Arial"/>
            </a:endParaRPr>
          </a:p>
        </p:txBody>
      </p:sp>
      <p:sp>
        <p:nvSpPr>
          <p:cNvPr id="18" name="TextBox 17">
            <a:extLst>
              <a:ext uri="{FF2B5EF4-FFF2-40B4-BE49-F238E27FC236}">
                <a16:creationId xmlns:a16="http://schemas.microsoft.com/office/drawing/2014/main" id="{820A933C-3E92-F66A-1053-4A79E658C540}"/>
              </a:ext>
            </a:extLst>
          </p:cNvPr>
          <p:cNvSpPr txBox="1"/>
          <p:nvPr/>
        </p:nvSpPr>
        <p:spPr>
          <a:xfrm>
            <a:off x="4184951" y="4694161"/>
            <a:ext cx="1677609" cy="17037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US" sz="2400" i="1">
                <a:latin typeface="DM Sans"/>
                <a:cs typeface="Arial"/>
              </a:rPr>
              <a:t>Luxury</a:t>
            </a:r>
            <a:endParaRPr lang="en-US" sz="2400">
              <a:latin typeface="DM Sans"/>
              <a:cs typeface="Arial"/>
            </a:endParaRPr>
          </a:p>
          <a:p>
            <a:pPr algn="ctr">
              <a:lnSpc>
                <a:spcPct val="150000"/>
              </a:lnSpc>
            </a:pPr>
            <a:endParaRPr lang="en-US" sz="2400" i="1">
              <a:latin typeface="DM Sans"/>
              <a:cs typeface="Arial"/>
            </a:endParaRPr>
          </a:p>
          <a:p>
            <a:pPr algn="ctr">
              <a:lnSpc>
                <a:spcPct val="150000"/>
              </a:lnSpc>
            </a:pPr>
            <a:endParaRPr lang="en-US" sz="2400" i="1">
              <a:latin typeface="DM Sans"/>
              <a:cs typeface="Arial"/>
            </a:endParaRPr>
          </a:p>
        </p:txBody>
      </p:sp>
      <p:sp>
        <p:nvSpPr>
          <p:cNvPr id="23" name="TextBox 22">
            <a:extLst>
              <a:ext uri="{FF2B5EF4-FFF2-40B4-BE49-F238E27FC236}">
                <a16:creationId xmlns:a16="http://schemas.microsoft.com/office/drawing/2014/main" id="{5440628A-B817-FC91-6C55-868E79B09C19}"/>
              </a:ext>
            </a:extLst>
          </p:cNvPr>
          <p:cNvSpPr txBox="1"/>
          <p:nvPr/>
        </p:nvSpPr>
        <p:spPr>
          <a:xfrm>
            <a:off x="1245810" y="5395685"/>
            <a:ext cx="1677609" cy="17037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US" sz="2400" i="1">
                <a:latin typeface="DM Sans"/>
                <a:cs typeface="Arial"/>
              </a:rPr>
              <a:t>Turbo</a:t>
            </a:r>
            <a:endParaRPr lang="en-US" sz="2400">
              <a:latin typeface="DM Sans"/>
              <a:cs typeface="Arial"/>
            </a:endParaRPr>
          </a:p>
          <a:p>
            <a:pPr algn="ctr">
              <a:lnSpc>
                <a:spcPct val="150000"/>
              </a:lnSpc>
            </a:pPr>
            <a:endParaRPr lang="en-US" sz="2400" i="1">
              <a:latin typeface="DM Sans"/>
              <a:cs typeface="Arial"/>
            </a:endParaRPr>
          </a:p>
          <a:p>
            <a:pPr algn="ctr">
              <a:lnSpc>
                <a:spcPct val="150000"/>
              </a:lnSpc>
            </a:pPr>
            <a:endParaRPr lang="en-US" sz="2400" i="1">
              <a:latin typeface="DM Sans"/>
              <a:cs typeface="Arial"/>
            </a:endParaRPr>
          </a:p>
        </p:txBody>
      </p:sp>
      <p:sp>
        <p:nvSpPr>
          <p:cNvPr id="27" name="TextBox 26">
            <a:extLst>
              <a:ext uri="{FF2B5EF4-FFF2-40B4-BE49-F238E27FC236}">
                <a16:creationId xmlns:a16="http://schemas.microsoft.com/office/drawing/2014/main" id="{DA8C5FDE-32A5-1A9F-62A5-10DE239C0344}"/>
              </a:ext>
            </a:extLst>
          </p:cNvPr>
          <p:cNvSpPr txBox="1"/>
          <p:nvPr/>
        </p:nvSpPr>
        <p:spPr>
          <a:xfrm>
            <a:off x="3066143" y="5395686"/>
            <a:ext cx="1677609" cy="17037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US" sz="2400" i="1">
                <a:latin typeface="DM Sans"/>
                <a:cs typeface="Arial"/>
              </a:rPr>
              <a:t>AWD</a:t>
            </a:r>
            <a:endParaRPr lang="en-US" sz="2400">
              <a:latin typeface="DM Sans"/>
              <a:cs typeface="Arial"/>
            </a:endParaRPr>
          </a:p>
          <a:p>
            <a:pPr algn="ctr">
              <a:lnSpc>
                <a:spcPct val="150000"/>
              </a:lnSpc>
            </a:pPr>
            <a:endParaRPr lang="en-US" sz="2400" i="1">
              <a:latin typeface="DM Sans"/>
              <a:cs typeface="Arial"/>
            </a:endParaRPr>
          </a:p>
          <a:p>
            <a:pPr algn="ctr">
              <a:lnSpc>
                <a:spcPct val="150000"/>
              </a:lnSpc>
            </a:pPr>
            <a:endParaRPr lang="en-US" sz="2400" i="1">
              <a:latin typeface="DM Sans"/>
              <a:cs typeface="Arial"/>
            </a:endParaRPr>
          </a:p>
        </p:txBody>
      </p:sp>
      <p:sp>
        <p:nvSpPr>
          <p:cNvPr id="12" name="TextBox 11">
            <a:extLst>
              <a:ext uri="{FF2B5EF4-FFF2-40B4-BE49-F238E27FC236}">
                <a16:creationId xmlns:a16="http://schemas.microsoft.com/office/drawing/2014/main" id="{A45D2F7C-CF1A-A59F-5C6A-2693F959CD4D}"/>
              </a:ext>
            </a:extLst>
          </p:cNvPr>
          <p:cNvSpPr txBox="1"/>
          <p:nvPr/>
        </p:nvSpPr>
        <p:spPr>
          <a:xfrm>
            <a:off x="1143001" y="2354944"/>
            <a:ext cx="1958218"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DM Sans"/>
                <a:cs typeface="Arial" panose="020B0604020202020204"/>
              </a:rPr>
              <a:t>Price: </a:t>
            </a:r>
            <a:r>
              <a:rPr lang="en-US" sz="2400">
                <a:latin typeface="DM Sans"/>
                <a:cs typeface="Arial" panose="020B0604020202020204"/>
              </a:rPr>
              <a:t>$44k</a:t>
            </a:r>
            <a:endParaRPr lang="en-US" sz="2400" b="1">
              <a:latin typeface="DM Sans"/>
              <a:cs typeface="Arial" panose="020B0604020202020204"/>
            </a:endParaRPr>
          </a:p>
          <a:p>
            <a:endParaRPr lang="en-US">
              <a:latin typeface="DM Sans"/>
              <a:cs typeface="Arial" panose="020B0604020202020204"/>
            </a:endParaRPr>
          </a:p>
        </p:txBody>
      </p:sp>
      <p:sp>
        <p:nvSpPr>
          <p:cNvPr id="22" name="TextBox 21">
            <a:extLst>
              <a:ext uri="{FF2B5EF4-FFF2-40B4-BE49-F238E27FC236}">
                <a16:creationId xmlns:a16="http://schemas.microsoft.com/office/drawing/2014/main" id="{FA8A7A92-029A-8683-B7D6-D01074B37F38}"/>
              </a:ext>
            </a:extLst>
          </p:cNvPr>
          <p:cNvSpPr txBox="1"/>
          <p:nvPr/>
        </p:nvSpPr>
        <p:spPr>
          <a:xfrm>
            <a:off x="3308047" y="2100944"/>
            <a:ext cx="1770742"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a:latin typeface="DM Sans"/>
              <a:cs typeface="Arial"/>
            </a:endParaRPr>
          </a:p>
          <a:p>
            <a:r>
              <a:rPr lang="en-US" sz="2400" b="1">
                <a:latin typeface="DM Sans"/>
                <a:cs typeface="Arial"/>
              </a:rPr>
              <a:t>CMPG: </a:t>
            </a:r>
            <a:r>
              <a:rPr lang="en-US" sz="2400">
                <a:latin typeface="DM Sans"/>
                <a:cs typeface="Arial"/>
              </a:rPr>
              <a:t>23</a:t>
            </a:r>
          </a:p>
          <a:p>
            <a:endParaRPr lang="en-US">
              <a:latin typeface="DM Sans"/>
              <a:cs typeface="Arial" panose="020B0604020202020204"/>
            </a:endParaRPr>
          </a:p>
          <a:p>
            <a:endParaRPr lang="en-US">
              <a:latin typeface="DM Sans"/>
              <a:cs typeface="Arial" panose="020B0604020202020204"/>
            </a:endParaRPr>
          </a:p>
          <a:p>
            <a:endParaRPr lang="en-US">
              <a:latin typeface="DM Sans"/>
              <a:cs typeface="Arial" panose="020B0604020202020204"/>
            </a:endParaRPr>
          </a:p>
        </p:txBody>
      </p:sp>
      <p:sp>
        <p:nvSpPr>
          <p:cNvPr id="25" name="TextBox 24">
            <a:extLst>
              <a:ext uri="{FF2B5EF4-FFF2-40B4-BE49-F238E27FC236}">
                <a16:creationId xmlns:a16="http://schemas.microsoft.com/office/drawing/2014/main" id="{28242944-8FFC-E38F-7048-0AEBC5851963}"/>
              </a:ext>
            </a:extLst>
          </p:cNvPr>
          <p:cNvSpPr txBox="1"/>
          <p:nvPr/>
        </p:nvSpPr>
        <p:spPr>
          <a:xfrm>
            <a:off x="2219475" y="2294466"/>
            <a:ext cx="165583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a:latin typeface="DM Sans"/>
              <a:cs typeface="Arial"/>
            </a:endParaRPr>
          </a:p>
          <a:p>
            <a:endParaRPr lang="en-US">
              <a:latin typeface="DM Sans"/>
              <a:cs typeface="Arial" panose="020B0604020202020204"/>
            </a:endParaRPr>
          </a:p>
          <a:p>
            <a:endParaRPr lang="en-US">
              <a:latin typeface="DM Sans"/>
              <a:cs typeface="Arial" panose="020B0604020202020204"/>
            </a:endParaRPr>
          </a:p>
          <a:p>
            <a:r>
              <a:rPr lang="en-US" sz="2400" b="1">
                <a:latin typeface="DM Sans"/>
                <a:cs typeface="Arial" panose="020B0604020202020204"/>
              </a:rPr>
              <a:t>HMPG: </a:t>
            </a:r>
            <a:r>
              <a:rPr lang="en-US" sz="2400">
                <a:latin typeface="DM Sans"/>
                <a:cs typeface="Arial" panose="020B0604020202020204"/>
              </a:rPr>
              <a:t>30</a:t>
            </a:r>
          </a:p>
          <a:p>
            <a:endParaRPr lang="en-US">
              <a:latin typeface="DM Sans"/>
              <a:cs typeface="Arial" panose="020B0604020202020204"/>
            </a:endParaRPr>
          </a:p>
        </p:txBody>
      </p:sp>
      <p:sp>
        <p:nvSpPr>
          <p:cNvPr id="28" name="Content Placeholder 2">
            <a:extLst>
              <a:ext uri="{FF2B5EF4-FFF2-40B4-BE49-F238E27FC236}">
                <a16:creationId xmlns:a16="http://schemas.microsoft.com/office/drawing/2014/main" id="{2C7AB639-0C5B-D39D-147F-F79D36A78A87}"/>
              </a:ext>
            </a:extLst>
          </p:cNvPr>
          <p:cNvSpPr txBox="1">
            <a:spLocks/>
          </p:cNvSpPr>
          <p:nvPr/>
        </p:nvSpPr>
        <p:spPr>
          <a:xfrm>
            <a:off x="1261965" y="1506778"/>
            <a:ext cx="3761314" cy="722622"/>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100000"/>
              </a:lnSpc>
              <a:spcBef>
                <a:spcPts val="1000"/>
              </a:spcBef>
              <a:buSzPct val="95000"/>
              <a:buFontTx/>
              <a:buBlip>
                <a:blip r:embed="rId4"/>
              </a:buBlip>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b="1">
                <a:solidFill>
                  <a:srgbClr val="EC0B21"/>
                </a:solidFill>
                <a:latin typeface="DM Sans"/>
                <a:cs typeface="Arial"/>
              </a:rPr>
              <a:t>Profile Statistics</a:t>
            </a:r>
            <a:endParaRPr lang="en-US" sz="3600" b="1">
              <a:solidFill>
                <a:srgbClr val="EC0B21"/>
              </a:solidFill>
              <a:latin typeface="DM Sans"/>
            </a:endParaRPr>
          </a:p>
        </p:txBody>
      </p:sp>
      <p:sp>
        <p:nvSpPr>
          <p:cNvPr id="5" name="TextBox 4">
            <a:extLst>
              <a:ext uri="{FF2B5EF4-FFF2-40B4-BE49-F238E27FC236}">
                <a16:creationId xmlns:a16="http://schemas.microsoft.com/office/drawing/2014/main" id="{C6475BE2-F4C0-DE6B-038D-58FF3743A38E}"/>
              </a:ext>
            </a:extLst>
          </p:cNvPr>
          <p:cNvSpPr txBox="1"/>
          <p:nvPr/>
        </p:nvSpPr>
        <p:spPr>
          <a:xfrm>
            <a:off x="10202333" y="5916991"/>
            <a:ext cx="132926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a:latin typeface="DM Sans"/>
                <a:cs typeface="Arial" panose="020B0604020202020204"/>
              </a:rPr>
              <a:t>Volvo S60</a:t>
            </a:r>
            <a:endParaRPr lang="en-US"/>
          </a:p>
          <a:p>
            <a:endParaRPr lang="en-US" b="1">
              <a:cs typeface="Arial"/>
            </a:endParaRPr>
          </a:p>
          <a:p>
            <a:endParaRPr lang="en-US" b="1">
              <a:cs typeface="Arial"/>
            </a:endParaRPr>
          </a:p>
        </p:txBody>
      </p:sp>
      <p:sp>
        <p:nvSpPr>
          <p:cNvPr id="9" name="TextBox 8">
            <a:extLst>
              <a:ext uri="{FF2B5EF4-FFF2-40B4-BE49-F238E27FC236}">
                <a16:creationId xmlns:a16="http://schemas.microsoft.com/office/drawing/2014/main" id="{9A09B1DB-F38B-A322-2741-19AECC28F1C7}"/>
              </a:ext>
            </a:extLst>
          </p:cNvPr>
          <p:cNvSpPr txBox="1"/>
          <p:nvPr/>
        </p:nvSpPr>
        <p:spPr>
          <a:xfrm>
            <a:off x="6319760" y="5916990"/>
            <a:ext cx="183726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i="1">
                <a:latin typeface="DM Sans"/>
                <a:cs typeface="Arial" panose="020B0604020202020204"/>
              </a:rPr>
              <a:t>Audi S3</a:t>
            </a:r>
            <a:endParaRPr lang="en-US">
              <a:cs typeface="Arial" panose="020B0604020202020204"/>
            </a:endParaRPr>
          </a:p>
          <a:p>
            <a:endParaRPr lang="en-US" b="1">
              <a:cs typeface="Arial"/>
            </a:endParaRPr>
          </a:p>
          <a:p>
            <a:endParaRPr lang="en-US" b="1">
              <a:cs typeface="Arial"/>
            </a:endParaRPr>
          </a:p>
        </p:txBody>
      </p:sp>
      <p:sp>
        <p:nvSpPr>
          <p:cNvPr id="21" name="TextBox 20">
            <a:extLst>
              <a:ext uri="{FF2B5EF4-FFF2-40B4-BE49-F238E27FC236}">
                <a16:creationId xmlns:a16="http://schemas.microsoft.com/office/drawing/2014/main" id="{5C5DB4C7-C53A-5BD7-D8F2-5CA78BA543AB}"/>
              </a:ext>
            </a:extLst>
          </p:cNvPr>
          <p:cNvSpPr txBox="1"/>
          <p:nvPr/>
        </p:nvSpPr>
        <p:spPr>
          <a:xfrm>
            <a:off x="8230806" y="3975704"/>
            <a:ext cx="184936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a:latin typeface="DM Sans"/>
                <a:cs typeface="Arial" panose="020B0604020202020204"/>
              </a:rPr>
              <a:t>Mercedes CLA</a:t>
            </a:r>
            <a:endParaRPr lang="en-US"/>
          </a:p>
          <a:p>
            <a:endParaRPr lang="en-US" b="1">
              <a:cs typeface="Arial"/>
            </a:endParaRPr>
          </a:p>
          <a:p>
            <a:endParaRPr lang="en-US" b="1">
              <a:cs typeface="Arial"/>
            </a:endParaRPr>
          </a:p>
        </p:txBody>
      </p:sp>
      <p:pic>
        <p:nvPicPr>
          <p:cNvPr id="24" name="Picture 23" descr="Mercedes-Benz CLA Price - Images, Colors &amp; Reviews - CarWale">
            <a:extLst>
              <a:ext uri="{FF2B5EF4-FFF2-40B4-BE49-F238E27FC236}">
                <a16:creationId xmlns:a16="http://schemas.microsoft.com/office/drawing/2014/main" id="{8070B9DF-D767-0225-0E4A-D1D5954F88D5}"/>
              </a:ext>
            </a:extLst>
          </p:cNvPr>
          <p:cNvPicPr>
            <a:picLocks noChangeAspect="1"/>
          </p:cNvPicPr>
          <p:nvPr/>
        </p:nvPicPr>
        <p:blipFill>
          <a:blip r:embed="rId5"/>
          <a:stretch>
            <a:fillRect/>
          </a:stretch>
        </p:blipFill>
        <p:spPr>
          <a:xfrm>
            <a:off x="8135258" y="2813679"/>
            <a:ext cx="2162627" cy="1224591"/>
          </a:xfrm>
          <a:prstGeom prst="rect">
            <a:avLst/>
          </a:prstGeom>
        </p:spPr>
      </p:pic>
      <p:pic>
        <p:nvPicPr>
          <p:cNvPr id="26" name="Picture 25" descr="2023 Audi A3: 86 Exterior Photos | U.S. News">
            <a:extLst>
              <a:ext uri="{FF2B5EF4-FFF2-40B4-BE49-F238E27FC236}">
                <a16:creationId xmlns:a16="http://schemas.microsoft.com/office/drawing/2014/main" id="{7AB7630E-D67B-21B3-E742-D1A43CE36EB6}"/>
              </a:ext>
            </a:extLst>
          </p:cNvPr>
          <p:cNvPicPr>
            <a:picLocks noChangeAspect="1"/>
          </p:cNvPicPr>
          <p:nvPr/>
        </p:nvPicPr>
        <p:blipFill rotWithShape="1">
          <a:blip r:embed="rId6"/>
          <a:srcRect r="-755" b="12974"/>
          <a:stretch/>
        </p:blipFill>
        <p:spPr>
          <a:xfrm>
            <a:off x="6320970" y="4692347"/>
            <a:ext cx="1909174" cy="1232334"/>
          </a:xfrm>
          <a:prstGeom prst="rect">
            <a:avLst/>
          </a:prstGeom>
        </p:spPr>
      </p:pic>
      <p:pic>
        <p:nvPicPr>
          <p:cNvPr id="29" name="Picture 28" descr="Volvo S60 Price - Images, Colors &amp; Reviews - CarWale">
            <a:extLst>
              <a:ext uri="{FF2B5EF4-FFF2-40B4-BE49-F238E27FC236}">
                <a16:creationId xmlns:a16="http://schemas.microsoft.com/office/drawing/2014/main" id="{C955E6FC-07F0-4F8E-E2A8-8373FB0CC5DB}"/>
              </a:ext>
            </a:extLst>
          </p:cNvPr>
          <p:cNvPicPr>
            <a:picLocks noChangeAspect="1"/>
          </p:cNvPicPr>
          <p:nvPr/>
        </p:nvPicPr>
        <p:blipFill rotWithShape="1">
          <a:blip r:embed="rId7"/>
          <a:srcRect t="13018" r="-243" b="6959"/>
          <a:stretch/>
        </p:blipFill>
        <p:spPr>
          <a:xfrm>
            <a:off x="9622971" y="4809042"/>
            <a:ext cx="2501304" cy="1115464"/>
          </a:xfrm>
          <a:prstGeom prst="rect">
            <a:avLst/>
          </a:prstGeom>
        </p:spPr>
      </p:pic>
      <p:pic>
        <p:nvPicPr>
          <p:cNvPr id="30" name="Picture 29" descr="Audi Logo transparent PNG - StickPNG">
            <a:extLst>
              <a:ext uri="{FF2B5EF4-FFF2-40B4-BE49-F238E27FC236}">
                <a16:creationId xmlns:a16="http://schemas.microsoft.com/office/drawing/2014/main" id="{5871F1AF-1C54-1D30-607F-71049FE16C89}"/>
              </a:ext>
            </a:extLst>
          </p:cNvPr>
          <p:cNvPicPr>
            <a:picLocks noChangeAspect="1"/>
          </p:cNvPicPr>
          <p:nvPr/>
        </p:nvPicPr>
        <p:blipFill>
          <a:blip r:embed="rId8"/>
          <a:stretch>
            <a:fillRect/>
          </a:stretch>
        </p:blipFill>
        <p:spPr>
          <a:xfrm>
            <a:off x="6828970" y="4028924"/>
            <a:ext cx="959153" cy="934962"/>
          </a:xfrm>
          <a:prstGeom prst="rect">
            <a:avLst/>
          </a:prstGeom>
        </p:spPr>
      </p:pic>
      <p:pic>
        <p:nvPicPr>
          <p:cNvPr id="31" name="Picture 30" descr="Volvo Logo PNG Image - PurePNG | Free transparent CC0 PNG Image Library">
            <a:extLst>
              <a:ext uri="{FF2B5EF4-FFF2-40B4-BE49-F238E27FC236}">
                <a16:creationId xmlns:a16="http://schemas.microsoft.com/office/drawing/2014/main" id="{93EF825E-5600-A9F7-BC39-701C7C51DC0E}"/>
              </a:ext>
            </a:extLst>
          </p:cNvPr>
          <p:cNvPicPr>
            <a:picLocks noChangeAspect="1"/>
          </p:cNvPicPr>
          <p:nvPr/>
        </p:nvPicPr>
        <p:blipFill>
          <a:blip r:embed="rId9"/>
          <a:stretch>
            <a:fillRect/>
          </a:stretch>
        </p:blipFill>
        <p:spPr>
          <a:xfrm>
            <a:off x="10566400" y="4198257"/>
            <a:ext cx="602343" cy="602343"/>
          </a:xfrm>
          <a:prstGeom prst="rect">
            <a:avLst/>
          </a:prstGeom>
        </p:spPr>
      </p:pic>
      <p:pic>
        <p:nvPicPr>
          <p:cNvPr id="32" name="Picture 31" descr="File:Mercedes-Logo.svg - Wikipedia">
            <a:extLst>
              <a:ext uri="{FF2B5EF4-FFF2-40B4-BE49-F238E27FC236}">
                <a16:creationId xmlns:a16="http://schemas.microsoft.com/office/drawing/2014/main" id="{A9BE21E1-8F1E-351A-4F29-D4F7771DB1F9}"/>
              </a:ext>
            </a:extLst>
          </p:cNvPr>
          <p:cNvPicPr>
            <a:picLocks noChangeAspect="1"/>
          </p:cNvPicPr>
          <p:nvPr/>
        </p:nvPicPr>
        <p:blipFill>
          <a:blip r:embed="rId10"/>
          <a:stretch>
            <a:fillRect/>
          </a:stretch>
        </p:blipFill>
        <p:spPr>
          <a:xfrm>
            <a:off x="8854923" y="2365828"/>
            <a:ext cx="505582" cy="517677"/>
          </a:xfrm>
          <a:prstGeom prst="rect">
            <a:avLst/>
          </a:prstGeom>
        </p:spPr>
      </p:pic>
    </p:spTree>
    <p:extLst>
      <p:ext uri="{BB962C8B-B14F-4D97-AF65-F5344CB8AC3E}">
        <p14:creationId xmlns:p14="http://schemas.microsoft.com/office/powerpoint/2010/main" val="327875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2241116-AD8B-8489-8FEE-5769A6CDCE2D}"/>
              </a:ext>
            </a:extLst>
          </p:cNvPr>
          <p:cNvSpPr txBox="1">
            <a:spLocks/>
          </p:cNvSpPr>
          <p:nvPr/>
        </p:nvSpPr>
        <p:spPr>
          <a:xfrm>
            <a:off x="866846" y="2526038"/>
            <a:ext cx="10146000" cy="992326"/>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6000" b="1" kern="1200">
                <a:solidFill>
                  <a:schemeClr val="tx1"/>
                </a:solidFill>
                <a:latin typeface="Arial" panose="020B0604020202020204" pitchFamily="34" charset="0"/>
                <a:ea typeface="+mj-ea"/>
                <a:cs typeface="Arial" panose="020B0604020202020204" pitchFamily="34" charset="0"/>
              </a:defRPr>
            </a:lvl1pPr>
          </a:lstStyle>
          <a:p>
            <a:r>
              <a:rPr lang="en-US" sz="5400">
                <a:latin typeface="DM Sans"/>
                <a:cs typeface="Arial"/>
              </a:rPr>
              <a:t>Final Takeaways</a:t>
            </a:r>
            <a:endParaRPr lang="en-US"/>
          </a:p>
        </p:txBody>
      </p:sp>
      <p:pic>
        <p:nvPicPr>
          <p:cNvPr id="5" name="Graphic 4" descr="Lightbulb with solid fill">
            <a:extLst>
              <a:ext uri="{FF2B5EF4-FFF2-40B4-BE49-F238E27FC236}">
                <a16:creationId xmlns:a16="http://schemas.microsoft.com/office/drawing/2014/main" id="{E6F6D8DB-A5E9-2930-2CBF-B98B2EF7EF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10432" y="3384520"/>
            <a:ext cx="1990876" cy="1996923"/>
          </a:xfrm>
          <a:prstGeom prst="rect">
            <a:avLst/>
          </a:prstGeom>
        </p:spPr>
      </p:pic>
    </p:spTree>
    <p:extLst>
      <p:ext uri="{BB962C8B-B14F-4D97-AF65-F5344CB8AC3E}">
        <p14:creationId xmlns:p14="http://schemas.microsoft.com/office/powerpoint/2010/main" val="2066030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09897-7459-2DE1-4753-A64199741F59}"/>
              </a:ext>
            </a:extLst>
          </p:cNvPr>
          <p:cNvSpPr>
            <a:spLocks noGrp="1"/>
          </p:cNvSpPr>
          <p:nvPr>
            <p:ph type="title"/>
          </p:nvPr>
        </p:nvSpPr>
        <p:spPr/>
        <p:txBody>
          <a:bodyPr/>
          <a:lstStyle/>
          <a:p>
            <a:r>
              <a:rPr lang="en-US">
                <a:latin typeface="DM Sans"/>
                <a:cs typeface="Arial"/>
              </a:rPr>
              <a:t>Rationale</a:t>
            </a:r>
            <a:r>
              <a:rPr lang="en-US">
                <a:latin typeface="Arial"/>
                <a:cs typeface="Arial"/>
              </a:rPr>
              <a:t> and Findings</a:t>
            </a:r>
            <a:endParaRPr lang="en-US"/>
          </a:p>
        </p:txBody>
      </p:sp>
      <p:sp>
        <p:nvSpPr>
          <p:cNvPr id="5" name="Rectangle 4">
            <a:extLst>
              <a:ext uri="{FF2B5EF4-FFF2-40B4-BE49-F238E27FC236}">
                <a16:creationId xmlns:a16="http://schemas.microsoft.com/office/drawing/2014/main" id="{FF2B6A64-4E9D-1699-02C3-77A4547EA694}"/>
              </a:ext>
            </a:extLst>
          </p:cNvPr>
          <p:cNvSpPr/>
          <p:nvPr/>
        </p:nvSpPr>
        <p:spPr>
          <a:xfrm>
            <a:off x="827314" y="1313543"/>
            <a:ext cx="810380" cy="90714"/>
          </a:xfrm>
          <a:prstGeom prst="rect">
            <a:avLst/>
          </a:prstGeom>
          <a:solidFill>
            <a:srgbClr val="EC0B2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A674C19-1FDD-3C63-5E88-A535CC796083}"/>
              </a:ext>
            </a:extLst>
          </p:cNvPr>
          <p:cNvSpPr txBox="1"/>
          <p:nvPr/>
        </p:nvSpPr>
        <p:spPr>
          <a:xfrm>
            <a:off x="6556408" y="4214260"/>
            <a:ext cx="335600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latin typeface="DM Sans"/>
                <a:cs typeface="Arial"/>
              </a:rPr>
              <a:t>Clusters Known to the Car Industry</a:t>
            </a:r>
            <a:endParaRPr lang="en-US" sz="2400" b="1">
              <a:latin typeface="DM Sans"/>
            </a:endParaRPr>
          </a:p>
        </p:txBody>
      </p:sp>
      <p:sp>
        <p:nvSpPr>
          <p:cNvPr id="16" name="TextBox 15">
            <a:extLst>
              <a:ext uri="{FF2B5EF4-FFF2-40B4-BE49-F238E27FC236}">
                <a16:creationId xmlns:a16="http://schemas.microsoft.com/office/drawing/2014/main" id="{25454D27-A9B1-0E9A-0A82-906D11AFD016}"/>
              </a:ext>
            </a:extLst>
          </p:cNvPr>
          <p:cNvSpPr txBox="1"/>
          <p:nvPr/>
        </p:nvSpPr>
        <p:spPr>
          <a:xfrm>
            <a:off x="2161529" y="4213878"/>
            <a:ext cx="425596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latin typeface="DM Sans"/>
                <a:cs typeface="Arial"/>
              </a:rPr>
              <a:t>Cars are Grouped by Attributes</a:t>
            </a:r>
          </a:p>
        </p:txBody>
      </p:sp>
      <p:sp>
        <p:nvSpPr>
          <p:cNvPr id="17" name="TextBox 16">
            <a:extLst>
              <a:ext uri="{FF2B5EF4-FFF2-40B4-BE49-F238E27FC236}">
                <a16:creationId xmlns:a16="http://schemas.microsoft.com/office/drawing/2014/main" id="{078BB7B6-D867-5B43-35A8-6FC89F818378}"/>
              </a:ext>
            </a:extLst>
          </p:cNvPr>
          <p:cNvSpPr txBox="1"/>
          <p:nvPr/>
        </p:nvSpPr>
        <p:spPr>
          <a:xfrm>
            <a:off x="7111464" y="1782278"/>
            <a:ext cx="228273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latin typeface="DM Sans"/>
                <a:cs typeface="Arial"/>
              </a:rPr>
              <a:t>Clusters are Human Driven</a:t>
            </a:r>
            <a:endParaRPr lang="en-US" sz="2400" b="1">
              <a:latin typeface="DM Sans"/>
            </a:endParaRPr>
          </a:p>
        </p:txBody>
      </p:sp>
      <p:sp>
        <p:nvSpPr>
          <p:cNvPr id="18" name="TextBox 17">
            <a:extLst>
              <a:ext uri="{FF2B5EF4-FFF2-40B4-BE49-F238E27FC236}">
                <a16:creationId xmlns:a16="http://schemas.microsoft.com/office/drawing/2014/main" id="{E0664019-21DB-82EB-A639-3918DFB45E54}"/>
              </a:ext>
            </a:extLst>
          </p:cNvPr>
          <p:cNvSpPr txBox="1"/>
          <p:nvPr/>
        </p:nvSpPr>
        <p:spPr>
          <a:xfrm>
            <a:off x="2810012" y="1784264"/>
            <a:ext cx="296939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latin typeface="DM Sans"/>
                <a:cs typeface="Arial"/>
              </a:rPr>
              <a:t>Produce Customer Profiles</a:t>
            </a:r>
            <a:endParaRPr lang="en-US" sz="2400" b="1">
              <a:latin typeface="DM Sans"/>
            </a:endParaRPr>
          </a:p>
        </p:txBody>
      </p:sp>
      <p:pic>
        <p:nvPicPr>
          <p:cNvPr id="21" name="Graphic 20" descr="Network with solid fill">
            <a:extLst>
              <a:ext uri="{FF2B5EF4-FFF2-40B4-BE49-F238E27FC236}">
                <a16:creationId xmlns:a16="http://schemas.microsoft.com/office/drawing/2014/main" id="{EE3F224D-6D0D-6139-F4B1-74C26E2B91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96855" y="5045384"/>
            <a:ext cx="1206149" cy="1206149"/>
          </a:xfrm>
          <a:prstGeom prst="rect">
            <a:avLst/>
          </a:prstGeom>
        </p:spPr>
      </p:pic>
      <p:pic>
        <p:nvPicPr>
          <p:cNvPr id="22" name="Graphic 21" descr="Cycle with people with solid fill">
            <a:extLst>
              <a:ext uri="{FF2B5EF4-FFF2-40B4-BE49-F238E27FC236}">
                <a16:creationId xmlns:a16="http://schemas.microsoft.com/office/drawing/2014/main" id="{5FE98BE3-55C0-E667-8F18-B88E6CC123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9315" y="2435853"/>
            <a:ext cx="1505028" cy="1511075"/>
          </a:xfrm>
          <a:prstGeom prst="rect">
            <a:avLst/>
          </a:prstGeom>
        </p:spPr>
      </p:pic>
      <p:pic>
        <p:nvPicPr>
          <p:cNvPr id="23" name="Graphic 22" descr="Address Book with solid fill">
            <a:extLst>
              <a:ext uri="{FF2B5EF4-FFF2-40B4-BE49-F238E27FC236}">
                <a16:creationId xmlns:a16="http://schemas.microsoft.com/office/drawing/2014/main" id="{AA51B805-C140-53F6-40EE-1EE713129C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55477" y="2643735"/>
            <a:ext cx="1089780" cy="1095828"/>
          </a:xfrm>
          <a:prstGeom prst="rect">
            <a:avLst/>
          </a:prstGeom>
        </p:spPr>
      </p:pic>
      <p:pic>
        <p:nvPicPr>
          <p:cNvPr id="25" name="Graphic 24" descr="Car Mechanic with solid fill">
            <a:extLst>
              <a:ext uri="{FF2B5EF4-FFF2-40B4-BE49-F238E27FC236}">
                <a16:creationId xmlns:a16="http://schemas.microsoft.com/office/drawing/2014/main" id="{E568693B-7F6A-6255-D7FE-69752EA980C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01802" y="5096869"/>
            <a:ext cx="1101876" cy="1101876"/>
          </a:xfrm>
          <a:prstGeom prst="rect">
            <a:avLst/>
          </a:prstGeom>
        </p:spPr>
      </p:pic>
      <p:pic>
        <p:nvPicPr>
          <p:cNvPr id="4" name="Picture 3" descr="State Farm Logo | 02 - PNG Logo Vector Downloads (SVG, EPS)">
            <a:extLst>
              <a:ext uri="{FF2B5EF4-FFF2-40B4-BE49-F238E27FC236}">
                <a16:creationId xmlns:a16="http://schemas.microsoft.com/office/drawing/2014/main" id="{ACF6052B-1AD6-1CF5-63A1-5095787AB75F}"/>
              </a:ext>
            </a:extLst>
          </p:cNvPr>
          <p:cNvPicPr>
            <a:picLocks noChangeAspect="1"/>
          </p:cNvPicPr>
          <p:nvPr/>
        </p:nvPicPr>
        <p:blipFill>
          <a:blip r:embed="rId10"/>
          <a:stretch>
            <a:fillRect/>
          </a:stretch>
        </p:blipFill>
        <p:spPr>
          <a:xfrm>
            <a:off x="10616400" y="240300"/>
            <a:ext cx="1279200" cy="959400"/>
          </a:xfrm>
          <a:prstGeom prst="rect">
            <a:avLst/>
          </a:prstGeom>
        </p:spPr>
      </p:pic>
    </p:spTree>
    <p:extLst>
      <p:ext uri="{BB962C8B-B14F-4D97-AF65-F5344CB8AC3E}">
        <p14:creationId xmlns:p14="http://schemas.microsoft.com/office/powerpoint/2010/main" val="3406737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CF7D4-7650-2D98-245A-E6F5D018EC10}"/>
              </a:ext>
            </a:extLst>
          </p:cNvPr>
          <p:cNvSpPr>
            <a:spLocks noGrp="1"/>
          </p:cNvSpPr>
          <p:nvPr>
            <p:ph type="title"/>
          </p:nvPr>
        </p:nvSpPr>
        <p:spPr/>
        <p:txBody>
          <a:bodyPr/>
          <a:lstStyle/>
          <a:p>
            <a:r>
              <a:rPr lang="en-US">
                <a:latin typeface="Arial"/>
                <a:cs typeface="Arial"/>
              </a:rPr>
              <a:t>Success and Hurdles</a:t>
            </a:r>
            <a:endParaRPr lang="en-US"/>
          </a:p>
        </p:txBody>
      </p:sp>
      <p:sp>
        <p:nvSpPr>
          <p:cNvPr id="3" name="Content Placeholder 2">
            <a:extLst>
              <a:ext uri="{FF2B5EF4-FFF2-40B4-BE49-F238E27FC236}">
                <a16:creationId xmlns:a16="http://schemas.microsoft.com/office/drawing/2014/main" id="{0F31DD6D-075C-1C3C-2A49-AC6BBA34D818}"/>
              </a:ext>
            </a:extLst>
          </p:cNvPr>
          <p:cNvSpPr>
            <a:spLocks noGrp="1"/>
          </p:cNvSpPr>
          <p:nvPr>
            <p:ph idx="1"/>
          </p:nvPr>
        </p:nvSpPr>
        <p:spPr>
          <a:xfrm>
            <a:off x="740664" y="1717237"/>
            <a:ext cx="11163600" cy="4048811"/>
          </a:xfrm>
        </p:spPr>
        <p:txBody>
          <a:bodyPr vert="horz" lIns="91440" tIns="45720" rIns="91440" bIns="45720" rtlCol="0" anchor="t">
            <a:normAutofit/>
          </a:bodyPr>
          <a:lstStyle/>
          <a:p>
            <a:pPr>
              <a:buFont typeface="Arial"/>
              <a:buChar char="•"/>
            </a:pPr>
            <a:endParaRPr lang="en-US" sz="1800"/>
          </a:p>
          <a:p>
            <a:pPr>
              <a:buFont typeface="Arial"/>
              <a:buChar char="•"/>
            </a:pPr>
            <a:endParaRPr lang="en-US" sz="1800"/>
          </a:p>
        </p:txBody>
      </p:sp>
      <p:pic>
        <p:nvPicPr>
          <p:cNvPr id="4" name="Picture 3" descr="State Farm Logo | 02 - PNG Logo Vector Downloads (SVG, EPS)">
            <a:extLst>
              <a:ext uri="{FF2B5EF4-FFF2-40B4-BE49-F238E27FC236}">
                <a16:creationId xmlns:a16="http://schemas.microsoft.com/office/drawing/2014/main" id="{FC4228BF-9C59-96D9-88C7-591467523FD1}"/>
              </a:ext>
            </a:extLst>
          </p:cNvPr>
          <p:cNvPicPr>
            <a:picLocks noChangeAspect="1"/>
          </p:cNvPicPr>
          <p:nvPr/>
        </p:nvPicPr>
        <p:blipFill>
          <a:blip r:embed="rId3"/>
          <a:stretch>
            <a:fillRect/>
          </a:stretch>
        </p:blipFill>
        <p:spPr>
          <a:xfrm>
            <a:off x="10616400" y="240300"/>
            <a:ext cx="1279200" cy="959400"/>
          </a:xfrm>
          <a:prstGeom prst="rect">
            <a:avLst/>
          </a:prstGeom>
        </p:spPr>
      </p:pic>
      <p:sp>
        <p:nvSpPr>
          <p:cNvPr id="6" name="Content Placeholder 2">
            <a:extLst>
              <a:ext uri="{FF2B5EF4-FFF2-40B4-BE49-F238E27FC236}">
                <a16:creationId xmlns:a16="http://schemas.microsoft.com/office/drawing/2014/main" id="{38511E80-0383-A17F-4110-8459AFCBF313}"/>
              </a:ext>
            </a:extLst>
          </p:cNvPr>
          <p:cNvSpPr txBox="1">
            <a:spLocks/>
          </p:cNvSpPr>
          <p:nvPr/>
        </p:nvSpPr>
        <p:spPr>
          <a:xfrm>
            <a:off x="3046016" y="1718447"/>
            <a:ext cx="4112077" cy="1430192"/>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SzPct val="95000"/>
              <a:buFontTx/>
              <a:buBlip>
                <a:blip r:embed="rId4"/>
              </a:buBlip>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a:latin typeface="DM Sans"/>
                <a:cs typeface="Arial"/>
              </a:rPr>
              <a:t>Successes</a:t>
            </a:r>
            <a:endParaRPr lang="en-US" sz="2400" b="1">
              <a:latin typeface="DM Sans"/>
            </a:endParaRPr>
          </a:p>
          <a:p>
            <a:pPr>
              <a:buFont typeface="Arial"/>
              <a:buChar char="•"/>
            </a:pPr>
            <a:r>
              <a:rPr lang="en-US" sz="2000">
                <a:latin typeface="DM Sans"/>
                <a:cs typeface="Arial"/>
              </a:rPr>
              <a:t>K-means clustering</a:t>
            </a:r>
          </a:p>
          <a:p>
            <a:pPr>
              <a:buFont typeface="Arial"/>
              <a:buChar char="•"/>
            </a:pPr>
            <a:r>
              <a:rPr lang="en-US" sz="2000">
                <a:latin typeface="DM Sans"/>
                <a:cs typeface="Arial"/>
              </a:rPr>
              <a:t>PCA for feature selection</a:t>
            </a:r>
            <a:r>
              <a:rPr lang="en-US" sz="2000">
                <a:latin typeface="DM Sans"/>
                <a:cs typeface="Times"/>
              </a:rPr>
              <a:t> </a:t>
            </a:r>
          </a:p>
          <a:p>
            <a:pPr marL="0" indent="0">
              <a:buNone/>
            </a:pPr>
            <a:endParaRPr lang="en-US" sz="1800">
              <a:latin typeface="DM Sans"/>
              <a:cs typeface="Arial"/>
            </a:endParaRPr>
          </a:p>
          <a:p>
            <a:pPr>
              <a:buFont typeface="Arial"/>
              <a:buChar char="•"/>
            </a:pPr>
            <a:endParaRPr lang="en-US" sz="1800">
              <a:latin typeface="DM Sans"/>
            </a:endParaRPr>
          </a:p>
          <a:p>
            <a:pPr>
              <a:buFont typeface="Arial"/>
              <a:buChar char="•"/>
            </a:pPr>
            <a:endParaRPr lang="en-US" sz="1800">
              <a:latin typeface="DM Sans"/>
            </a:endParaRPr>
          </a:p>
        </p:txBody>
      </p:sp>
      <p:sp>
        <p:nvSpPr>
          <p:cNvPr id="7" name="Rectangle 6">
            <a:extLst>
              <a:ext uri="{FF2B5EF4-FFF2-40B4-BE49-F238E27FC236}">
                <a16:creationId xmlns:a16="http://schemas.microsoft.com/office/drawing/2014/main" id="{624EE4E3-3BE8-A2F5-46CA-FEB5FF8108CD}"/>
              </a:ext>
            </a:extLst>
          </p:cNvPr>
          <p:cNvSpPr/>
          <p:nvPr/>
        </p:nvSpPr>
        <p:spPr>
          <a:xfrm>
            <a:off x="827314" y="1313543"/>
            <a:ext cx="810380" cy="90714"/>
          </a:xfrm>
          <a:prstGeom prst="rect">
            <a:avLst/>
          </a:prstGeom>
          <a:solidFill>
            <a:srgbClr val="EC0B2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A93D0185-D49E-77A7-8F40-9AD78C092056}"/>
              </a:ext>
            </a:extLst>
          </p:cNvPr>
          <p:cNvSpPr txBox="1">
            <a:spLocks/>
          </p:cNvSpPr>
          <p:nvPr/>
        </p:nvSpPr>
        <p:spPr>
          <a:xfrm>
            <a:off x="3046015" y="3931872"/>
            <a:ext cx="4456791" cy="1279002"/>
          </a:xfrm>
          <a:prstGeom prst="rect">
            <a:avLst/>
          </a:prstGeom>
        </p:spPr>
        <p:txBody>
          <a:bodyPr vert="horz" lIns="91440" tIns="45720" rIns="91440" bIns="45720" rtlCol="0" anchor="t">
            <a:noAutofit/>
          </a:bodyPr>
          <a:lstStyle>
            <a:lvl1pPr marL="228600" indent="-228600" algn="l" defTabSz="914400" rtl="0" eaLnBrk="1" latinLnBrk="0" hangingPunct="1">
              <a:lnSpc>
                <a:spcPct val="100000"/>
              </a:lnSpc>
              <a:spcBef>
                <a:spcPts val="1000"/>
              </a:spcBef>
              <a:buSzPct val="95000"/>
              <a:buFontTx/>
              <a:buBlip>
                <a:blip r:embed="rId4"/>
              </a:buBlip>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a:latin typeface="DM Sans"/>
                <a:cs typeface="Times"/>
              </a:rPr>
              <a:t>Hurdles</a:t>
            </a:r>
          </a:p>
          <a:p>
            <a:pPr>
              <a:buFont typeface="Arial"/>
              <a:buChar char="•"/>
            </a:pPr>
            <a:r>
              <a:rPr lang="en-US" sz="2000">
                <a:latin typeface="DM Sans"/>
                <a:cs typeface="Arial"/>
              </a:rPr>
              <a:t>Sentiment analysis</a:t>
            </a:r>
          </a:p>
          <a:p>
            <a:pPr>
              <a:buFont typeface="Arial"/>
              <a:buChar char="•"/>
            </a:pPr>
            <a:r>
              <a:rPr lang="en-US" sz="2000">
                <a:latin typeface="DM Sans"/>
                <a:cs typeface="Arial"/>
              </a:rPr>
              <a:t>Hierarchical clustering</a:t>
            </a:r>
            <a:endParaRPr lang="en-US" sz="2000">
              <a:latin typeface="DM Sans"/>
            </a:endParaRPr>
          </a:p>
          <a:p>
            <a:pPr>
              <a:buFont typeface="Arial"/>
              <a:buChar char="•"/>
            </a:pPr>
            <a:r>
              <a:rPr lang="en-US" sz="2000">
                <a:latin typeface="DM Sans"/>
                <a:cs typeface="Arial"/>
              </a:rPr>
              <a:t>Original dataset</a:t>
            </a:r>
            <a:endParaRPr lang="en-US" sz="2000">
              <a:latin typeface="DM Sans"/>
            </a:endParaRPr>
          </a:p>
          <a:p>
            <a:pPr>
              <a:buFont typeface="Arial"/>
              <a:buChar char="•"/>
            </a:pPr>
            <a:endParaRPr lang="en-US" sz="1800"/>
          </a:p>
        </p:txBody>
      </p:sp>
      <p:cxnSp>
        <p:nvCxnSpPr>
          <p:cNvPr id="10" name="Straight Arrow Connector 9">
            <a:extLst>
              <a:ext uri="{FF2B5EF4-FFF2-40B4-BE49-F238E27FC236}">
                <a16:creationId xmlns:a16="http://schemas.microsoft.com/office/drawing/2014/main" id="{B7E00492-BF1D-D611-540A-8DEEFD3C64CA}"/>
              </a:ext>
            </a:extLst>
          </p:cNvPr>
          <p:cNvCxnSpPr/>
          <p:nvPr/>
        </p:nvCxnSpPr>
        <p:spPr>
          <a:xfrm flipH="1">
            <a:off x="-1208" y="3456818"/>
            <a:ext cx="12245217" cy="1209"/>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Graphic 10" descr="Checkmark with solid fill">
            <a:extLst>
              <a:ext uri="{FF2B5EF4-FFF2-40B4-BE49-F238E27FC236}">
                <a16:creationId xmlns:a16="http://schemas.microsoft.com/office/drawing/2014/main" id="{6B1650EB-FBDB-229C-7876-0C5053D2534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47466" y="1611086"/>
            <a:ext cx="1404258" cy="1392162"/>
          </a:xfrm>
          <a:prstGeom prst="rect">
            <a:avLst/>
          </a:prstGeom>
        </p:spPr>
      </p:pic>
      <p:pic>
        <p:nvPicPr>
          <p:cNvPr id="12" name="Graphic 11" descr="Close with solid fill">
            <a:extLst>
              <a:ext uri="{FF2B5EF4-FFF2-40B4-BE49-F238E27FC236}">
                <a16:creationId xmlns:a16="http://schemas.microsoft.com/office/drawing/2014/main" id="{10630570-E411-0052-87C0-8D1DE3F9984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05133" y="4314371"/>
            <a:ext cx="1446590" cy="1446590"/>
          </a:xfrm>
          <a:prstGeom prst="rect">
            <a:avLst/>
          </a:prstGeom>
        </p:spPr>
      </p:pic>
    </p:spTree>
    <p:extLst>
      <p:ext uri="{BB962C8B-B14F-4D97-AF65-F5344CB8AC3E}">
        <p14:creationId xmlns:p14="http://schemas.microsoft.com/office/powerpoint/2010/main" val="3800699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CF7D4-7650-2D98-245A-E6F5D018EC10}"/>
              </a:ext>
            </a:extLst>
          </p:cNvPr>
          <p:cNvSpPr>
            <a:spLocks noGrp="1"/>
          </p:cNvSpPr>
          <p:nvPr>
            <p:ph type="title"/>
          </p:nvPr>
        </p:nvSpPr>
        <p:spPr>
          <a:xfrm>
            <a:off x="739345" y="494273"/>
            <a:ext cx="5858934" cy="869089"/>
          </a:xfrm>
        </p:spPr>
        <p:txBody>
          <a:bodyPr/>
          <a:lstStyle/>
          <a:p>
            <a:r>
              <a:rPr lang="en-US">
                <a:latin typeface="Arial"/>
                <a:cs typeface="Arial"/>
              </a:rPr>
              <a:t>Future Considerations </a:t>
            </a:r>
            <a:endParaRPr lang="en-US"/>
          </a:p>
        </p:txBody>
      </p:sp>
      <p:sp>
        <p:nvSpPr>
          <p:cNvPr id="3" name="Content Placeholder 2">
            <a:extLst>
              <a:ext uri="{FF2B5EF4-FFF2-40B4-BE49-F238E27FC236}">
                <a16:creationId xmlns:a16="http://schemas.microsoft.com/office/drawing/2014/main" id="{0F31DD6D-075C-1C3C-2A49-AC6BBA34D818}"/>
              </a:ext>
            </a:extLst>
          </p:cNvPr>
          <p:cNvSpPr>
            <a:spLocks noGrp="1"/>
          </p:cNvSpPr>
          <p:nvPr>
            <p:ph idx="1"/>
          </p:nvPr>
        </p:nvSpPr>
        <p:spPr>
          <a:xfrm>
            <a:off x="129854" y="1783761"/>
            <a:ext cx="4855935" cy="4048811"/>
          </a:xfrm>
        </p:spPr>
        <p:txBody>
          <a:bodyPr vert="horz" lIns="91440" tIns="45720" rIns="91440" bIns="45720" rtlCol="0" anchor="t">
            <a:noAutofit/>
          </a:bodyPr>
          <a:lstStyle/>
          <a:p>
            <a:pPr>
              <a:buFont typeface="Arial"/>
              <a:buChar char="•"/>
            </a:pPr>
            <a:r>
              <a:rPr lang="en-US" sz="2000" b="1">
                <a:latin typeface="DM Sans"/>
                <a:cs typeface="Arial"/>
              </a:rPr>
              <a:t>Enhanced Dataset</a:t>
            </a:r>
            <a:endParaRPr lang="en-US" sz="2000" b="1">
              <a:latin typeface="DM Sans"/>
            </a:endParaRPr>
          </a:p>
          <a:p>
            <a:pPr lvl="1">
              <a:buFont typeface="Arial"/>
              <a:buChar char="•"/>
            </a:pPr>
            <a:r>
              <a:rPr lang="en-US" sz="2000">
                <a:latin typeface="DM Sans"/>
                <a:cs typeface="Arial"/>
              </a:rPr>
              <a:t>Greater variety of makes and models</a:t>
            </a:r>
          </a:p>
          <a:p>
            <a:pPr lvl="1">
              <a:buClr>
                <a:srgbClr val="62666A"/>
              </a:buClr>
              <a:buFont typeface="Arial"/>
              <a:buChar char="•"/>
            </a:pPr>
            <a:r>
              <a:rPr lang="en-US" sz="2000">
                <a:latin typeface="DM Sans"/>
                <a:cs typeface="Arial"/>
              </a:rPr>
              <a:t>Additional features for specific vehicles</a:t>
            </a:r>
          </a:p>
          <a:p>
            <a:pPr lvl="1">
              <a:buClr>
                <a:srgbClr val="62666A"/>
              </a:buClr>
              <a:buFont typeface="Arial"/>
              <a:buChar char="•"/>
            </a:pPr>
            <a:r>
              <a:rPr lang="en-US" sz="2000">
                <a:latin typeface="DM Sans"/>
                <a:cs typeface="Arial"/>
              </a:rPr>
              <a:t>Customer reviews</a:t>
            </a:r>
          </a:p>
          <a:p>
            <a:pPr>
              <a:buFont typeface="Arial"/>
              <a:buChar char="•"/>
            </a:pPr>
            <a:r>
              <a:rPr lang="en-US" sz="2000" b="1">
                <a:latin typeface="DM Sans"/>
                <a:cs typeface="Arial"/>
              </a:rPr>
              <a:t>Questionnaire to identify desired features</a:t>
            </a:r>
          </a:p>
          <a:p>
            <a:pPr lvl="1">
              <a:buFont typeface="Arial"/>
              <a:buChar char="•"/>
            </a:pPr>
            <a:r>
              <a:rPr lang="en-US" sz="2000">
                <a:latin typeface="DM Sans"/>
                <a:cs typeface="Arial"/>
              </a:rPr>
              <a:t>Select desired specifications</a:t>
            </a:r>
            <a:endParaRPr lang="en-US" sz="2000">
              <a:latin typeface="DM Sans"/>
            </a:endParaRPr>
          </a:p>
          <a:p>
            <a:pPr lvl="1">
              <a:buFont typeface="Arial"/>
              <a:buChar char="•"/>
            </a:pPr>
            <a:r>
              <a:rPr lang="en-US" sz="2000">
                <a:latin typeface="DM Sans"/>
                <a:cs typeface="Arial"/>
              </a:rPr>
              <a:t>Provide information on intended use</a:t>
            </a:r>
            <a:endParaRPr lang="en-US" sz="2000">
              <a:latin typeface="DM Sans"/>
            </a:endParaRPr>
          </a:p>
          <a:p>
            <a:pPr marL="0" indent="0">
              <a:buNone/>
            </a:pPr>
            <a:endParaRPr lang="en-US" sz="1800">
              <a:latin typeface="DM Sans"/>
            </a:endParaRPr>
          </a:p>
          <a:p>
            <a:pPr>
              <a:buFont typeface="Arial"/>
              <a:buChar char="•"/>
            </a:pPr>
            <a:endParaRPr lang="en-US" sz="1800"/>
          </a:p>
        </p:txBody>
      </p:sp>
      <p:pic>
        <p:nvPicPr>
          <p:cNvPr id="4" name="Picture 3" descr="State Farm Logo | 02 - PNG Logo Vector Downloads (SVG, EPS)">
            <a:extLst>
              <a:ext uri="{FF2B5EF4-FFF2-40B4-BE49-F238E27FC236}">
                <a16:creationId xmlns:a16="http://schemas.microsoft.com/office/drawing/2014/main" id="{FC4228BF-9C59-96D9-88C7-591467523FD1}"/>
              </a:ext>
            </a:extLst>
          </p:cNvPr>
          <p:cNvPicPr>
            <a:picLocks noChangeAspect="1"/>
          </p:cNvPicPr>
          <p:nvPr/>
        </p:nvPicPr>
        <p:blipFill>
          <a:blip r:embed="rId3"/>
          <a:stretch>
            <a:fillRect/>
          </a:stretch>
        </p:blipFill>
        <p:spPr>
          <a:xfrm>
            <a:off x="10616400" y="240300"/>
            <a:ext cx="1279200" cy="959400"/>
          </a:xfrm>
          <a:prstGeom prst="rect">
            <a:avLst/>
          </a:prstGeom>
        </p:spPr>
      </p:pic>
      <p:sp>
        <p:nvSpPr>
          <p:cNvPr id="6" name="Content Placeholder 2">
            <a:extLst>
              <a:ext uri="{FF2B5EF4-FFF2-40B4-BE49-F238E27FC236}">
                <a16:creationId xmlns:a16="http://schemas.microsoft.com/office/drawing/2014/main" id="{8F8C6398-CB9E-1552-C860-1BDF64C84A1A}"/>
              </a:ext>
            </a:extLst>
          </p:cNvPr>
          <p:cNvSpPr txBox="1">
            <a:spLocks/>
          </p:cNvSpPr>
          <p:nvPr/>
        </p:nvSpPr>
        <p:spPr>
          <a:xfrm>
            <a:off x="6680636" y="1313256"/>
            <a:ext cx="3936696" cy="4048811"/>
          </a:xfrm>
          <a:prstGeom prst="rect">
            <a:avLst/>
          </a:prstGeom>
        </p:spPr>
        <p:txBody>
          <a:bodyPr vert="horz" lIns="91440" tIns="45720" rIns="91440" bIns="45720" rtlCol="0" anchor="t">
            <a:noAutofit/>
          </a:bodyPr>
          <a:lstStyle>
            <a:lvl1pPr marL="228600" indent="-228600" algn="l" defTabSz="914400" rtl="0" eaLnBrk="1" latinLnBrk="0" hangingPunct="1">
              <a:lnSpc>
                <a:spcPct val="100000"/>
              </a:lnSpc>
              <a:spcBef>
                <a:spcPts val="1000"/>
              </a:spcBef>
              <a:buSzPct val="95000"/>
              <a:buFontTx/>
              <a:buBlip>
                <a:blip r:embed="rId4"/>
              </a:buBlip>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b="1">
              <a:latin typeface="DM Sans"/>
            </a:endParaRPr>
          </a:p>
          <a:p>
            <a:pPr>
              <a:buFont typeface="Arial"/>
              <a:buChar char="•"/>
            </a:pPr>
            <a:r>
              <a:rPr lang="en-US" sz="2000" b="1">
                <a:latin typeface="DM Sans"/>
                <a:cs typeface="Arial"/>
              </a:rPr>
              <a:t>Connect to Credit Score/Loan Information</a:t>
            </a:r>
            <a:endParaRPr lang="en-US" sz="2000" b="1">
              <a:latin typeface="DM Sans"/>
            </a:endParaRPr>
          </a:p>
          <a:p>
            <a:pPr lvl="1">
              <a:buFont typeface="Arial"/>
              <a:buChar char="•"/>
            </a:pPr>
            <a:r>
              <a:rPr lang="en-US" sz="2000">
                <a:latin typeface="DM Sans"/>
                <a:cs typeface="Arial"/>
              </a:rPr>
              <a:t>Projected monthly payment</a:t>
            </a:r>
            <a:endParaRPr lang="en-US" sz="2000">
              <a:latin typeface="DM Sans"/>
            </a:endParaRPr>
          </a:p>
          <a:p>
            <a:pPr lvl="1">
              <a:buClr>
                <a:srgbClr val="62666A"/>
              </a:buClr>
              <a:buFont typeface="Arial"/>
              <a:buChar char="•"/>
            </a:pPr>
            <a:r>
              <a:rPr lang="en-US" sz="2000">
                <a:latin typeface="DM Sans"/>
                <a:cs typeface="Arial"/>
              </a:rPr>
              <a:t>Financing options</a:t>
            </a:r>
            <a:endParaRPr lang="en-US" sz="2000">
              <a:latin typeface="DM Sans"/>
            </a:endParaRPr>
          </a:p>
          <a:p>
            <a:pPr lvl="1">
              <a:buClr>
                <a:srgbClr val="62666A"/>
              </a:buClr>
              <a:buFont typeface="Arial"/>
              <a:buChar char="•"/>
            </a:pPr>
            <a:r>
              <a:rPr lang="en-US" sz="2000">
                <a:latin typeface="DM Sans"/>
                <a:cs typeface="Arial"/>
              </a:rPr>
              <a:t>Compare with similar vehicles at other price points</a:t>
            </a:r>
          </a:p>
          <a:p>
            <a:pPr>
              <a:buFont typeface="Arial"/>
              <a:buChar char="•"/>
            </a:pPr>
            <a:r>
              <a:rPr lang="en-US" sz="2000" b="1">
                <a:latin typeface="DM Sans"/>
                <a:cs typeface="Arial"/>
              </a:rPr>
              <a:t>Web Application</a:t>
            </a:r>
            <a:endParaRPr lang="en-US" sz="2000" b="1">
              <a:latin typeface="DM Sans"/>
            </a:endParaRPr>
          </a:p>
          <a:p>
            <a:pPr lvl="1">
              <a:buFont typeface="Arial"/>
              <a:buChar char="•"/>
            </a:pPr>
            <a:r>
              <a:rPr lang="en-US" sz="2000">
                <a:latin typeface="DM Sans"/>
                <a:cs typeface="Arial"/>
              </a:rPr>
              <a:t>Takes user demographics and feedback into account for future users</a:t>
            </a:r>
            <a:endParaRPr lang="en-US" sz="2000">
              <a:latin typeface="DM Sans"/>
            </a:endParaRPr>
          </a:p>
          <a:p>
            <a:pPr>
              <a:buFont typeface="Arial"/>
              <a:buChar char="•"/>
            </a:pPr>
            <a:endParaRPr lang="en-US" sz="1800"/>
          </a:p>
        </p:txBody>
      </p:sp>
      <p:cxnSp>
        <p:nvCxnSpPr>
          <p:cNvPr id="8" name="Straight Arrow Connector 7">
            <a:extLst>
              <a:ext uri="{FF2B5EF4-FFF2-40B4-BE49-F238E27FC236}">
                <a16:creationId xmlns:a16="http://schemas.microsoft.com/office/drawing/2014/main" id="{1997C27A-CD83-1212-286D-B044439998C6}"/>
              </a:ext>
            </a:extLst>
          </p:cNvPr>
          <p:cNvCxnSpPr/>
          <p:nvPr/>
        </p:nvCxnSpPr>
        <p:spPr>
          <a:xfrm flipH="1">
            <a:off x="6197601" y="1636485"/>
            <a:ext cx="16932" cy="4555066"/>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Graphic 8" descr="Research with solid fill">
            <a:extLst>
              <a:ext uri="{FF2B5EF4-FFF2-40B4-BE49-F238E27FC236}">
                <a16:creationId xmlns:a16="http://schemas.microsoft.com/office/drawing/2014/main" id="{8CACD7B7-33EE-3BEF-5DE2-D8BD09398D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85657" y="2512181"/>
            <a:ext cx="914400" cy="914400"/>
          </a:xfrm>
          <a:prstGeom prst="rect">
            <a:avLst/>
          </a:prstGeom>
        </p:spPr>
      </p:pic>
      <p:pic>
        <p:nvPicPr>
          <p:cNvPr id="10" name="Graphic 9" descr="Document with solid fill">
            <a:extLst>
              <a:ext uri="{FF2B5EF4-FFF2-40B4-BE49-F238E27FC236}">
                <a16:creationId xmlns:a16="http://schemas.microsoft.com/office/drawing/2014/main" id="{86467181-C52E-435A-810B-92BD26A3045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76371" y="4592562"/>
            <a:ext cx="914400" cy="914400"/>
          </a:xfrm>
          <a:prstGeom prst="rect">
            <a:avLst/>
          </a:prstGeom>
        </p:spPr>
      </p:pic>
      <p:pic>
        <p:nvPicPr>
          <p:cNvPr id="11" name="Graphic 10" descr="Connected with solid fill">
            <a:extLst>
              <a:ext uri="{FF2B5EF4-FFF2-40B4-BE49-F238E27FC236}">
                <a16:creationId xmlns:a16="http://schemas.microsoft.com/office/drawing/2014/main" id="{FD70740B-6292-A8E2-AF28-F67BA90A7E2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694610" y="2512181"/>
            <a:ext cx="914400" cy="914400"/>
          </a:xfrm>
          <a:prstGeom prst="rect">
            <a:avLst/>
          </a:prstGeom>
        </p:spPr>
      </p:pic>
      <p:pic>
        <p:nvPicPr>
          <p:cNvPr id="12" name="Graphic 11" descr="Connections with solid fill">
            <a:extLst>
              <a:ext uri="{FF2B5EF4-FFF2-40B4-BE49-F238E27FC236}">
                <a16:creationId xmlns:a16="http://schemas.microsoft.com/office/drawing/2014/main" id="{0D94FFF7-F19E-9507-6E89-28C022C9845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882086" y="4592562"/>
            <a:ext cx="914400" cy="914400"/>
          </a:xfrm>
          <a:prstGeom prst="rect">
            <a:avLst/>
          </a:prstGeom>
        </p:spPr>
      </p:pic>
      <p:sp>
        <p:nvSpPr>
          <p:cNvPr id="14" name="Rectangle 13">
            <a:extLst>
              <a:ext uri="{FF2B5EF4-FFF2-40B4-BE49-F238E27FC236}">
                <a16:creationId xmlns:a16="http://schemas.microsoft.com/office/drawing/2014/main" id="{AE020FCB-E6BF-541F-3B26-DA22B069D3BC}"/>
              </a:ext>
            </a:extLst>
          </p:cNvPr>
          <p:cNvSpPr/>
          <p:nvPr/>
        </p:nvSpPr>
        <p:spPr>
          <a:xfrm>
            <a:off x="827314" y="1313543"/>
            <a:ext cx="810380" cy="90714"/>
          </a:xfrm>
          <a:prstGeom prst="rect">
            <a:avLst/>
          </a:prstGeom>
          <a:solidFill>
            <a:srgbClr val="EC0B2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7353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FD617-47CD-343F-D938-91E9CBB7DD4F}"/>
              </a:ext>
            </a:extLst>
          </p:cNvPr>
          <p:cNvSpPr>
            <a:spLocks noGrp="1"/>
          </p:cNvSpPr>
          <p:nvPr>
            <p:ph type="ctrTitle"/>
          </p:nvPr>
        </p:nvSpPr>
        <p:spPr/>
        <p:txBody>
          <a:bodyPr/>
          <a:lstStyle/>
          <a:p>
            <a:r>
              <a:rPr lang="en-IN" dirty="0"/>
              <a:t>Thank you!</a:t>
            </a:r>
          </a:p>
        </p:txBody>
      </p:sp>
      <p:sp>
        <p:nvSpPr>
          <p:cNvPr id="3" name="Subtitle 2">
            <a:extLst>
              <a:ext uri="{FF2B5EF4-FFF2-40B4-BE49-F238E27FC236}">
                <a16:creationId xmlns:a16="http://schemas.microsoft.com/office/drawing/2014/main" id="{C3519B04-60EE-5C34-DF54-4319CF35E6E1}"/>
              </a:ext>
            </a:extLst>
          </p:cNvPr>
          <p:cNvSpPr>
            <a:spLocks noGrp="1"/>
          </p:cNvSpPr>
          <p:nvPr>
            <p:ph type="subTitle" idx="1"/>
          </p:nvPr>
        </p:nvSpPr>
        <p:spPr>
          <a:xfrm>
            <a:off x="939799" y="3820320"/>
            <a:ext cx="9144000" cy="853279"/>
          </a:xfrm>
        </p:spPr>
        <p:txBody>
          <a:bodyPr>
            <a:normAutofit/>
          </a:bodyPr>
          <a:lstStyle/>
          <a:p>
            <a:r>
              <a:rPr lang="en-IN" sz="4000" dirty="0"/>
              <a:t>Q&amp;A</a:t>
            </a:r>
          </a:p>
        </p:txBody>
      </p:sp>
    </p:spTree>
    <p:extLst>
      <p:ext uri="{BB962C8B-B14F-4D97-AF65-F5344CB8AC3E}">
        <p14:creationId xmlns:p14="http://schemas.microsoft.com/office/powerpoint/2010/main" val="3555617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2241116-AD8B-8489-8FEE-5769A6CDCE2D}"/>
              </a:ext>
            </a:extLst>
          </p:cNvPr>
          <p:cNvSpPr txBox="1">
            <a:spLocks/>
          </p:cNvSpPr>
          <p:nvPr/>
        </p:nvSpPr>
        <p:spPr>
          <a:xfrm>
            <a:off x="866846" y="2526038"/>
            <a:ext cx="10146000" cy="992326"/>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6000" b="1" kern="1200">
                <a:solidFill>
                  <a:schemeClr val="tx1"/>
                </a:solidFill>
                <a:latin typeface="Arial" panose="020B0604020202020204" pitchFamily="34" charset="0"/>
                <a:ea typeface="+mj-ea"/>
                <a:cs typeface="Arial" panose="020B0604020202020204" pitchFamily="34" charset="0"/>
              </a:defRPr>
            </a:lvl1pPr>
          </a:lstStyle>
          <a:p>
            <a:r>
              <a:rPr lang="en-US" sz="5400">
                <a:latin typeface="DM Sans"/>
                <a:cs typeface="Arial"/>
              </a:rPr>
              <a:t>Project Overview</a:t>
            </a:r>
            <a:br>
              <a:rPr lang="en-US" sz="5400">
                <a:latin typeface="DM Sans"/>
                <a:cs typeface="Arial"/>
              </a:rPr>
            </a:br>
            <a:endParaRPr lang="en-US" sz="5400" b="0">
              <a:latin typeface="DM Sans"/>
            </a:endParaRPr>
          </a:p>
        </p:txBody>
      </p:sp>
      <p:pic>
        <p:nvPicPr>
          <p:cNvPr id="4" name="Graphic 3" descr="Question Mark with solid fill">
            <a:extLst>
              <a:ext uri="{FF2B5EF4-FFF2-40B4-BE49-F238E27FC236}">
                <a16:creationId xmlns:a16="http://schemas.microsoft.com/office/drawing/2014/main" id="{1CD1DBC9-8534-0133-E79D-E28A8CD92B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24800" y="3109800"/>
            <a:ext cx="2006400" cy="2012400"/>
          </a:xfrm>
          <a:prstGeom prst="rect">
            <a:avLst/>
          </a:prstGeom>
        </p:spPr>
      </p:pic>
    </p:spTree>
    <p:extLst>
      <p:ext uri="{BB962C8B-B14F-4D97-AF65-F5344CB8AC3E}">
        <p14:creationId xmlns:p14="http://schemas.microsoft.com/office/powerpoint/2010/main" val="957311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CF7D4-7650-2D98-245A-E6F5D018EC10}"/>
              </a:ext>
            </a:extLst>
          </p:cNvPr>
          <p:cNvSpPr>
            <a:spLocks noGrp="1"/>
          </p:cNvSpPr>
          <p:nvPr>
            <p:ph type="title"/>
          </p:nvPr>
        </p:nvSpPr>
        <p:spPr/>
        <p:txBody>
          <a:bodyPr/>
          <a:lstStyle/>
          <a:p>
            <a:r>
              <a:rPr lang="en-US">
                <a:latin typeface="DM Sans"/>
                <a:cs typeface="Arial"/>
              </a:rPr>
              <a:t>Overview</a:t>
            </a:r>
            <a:endParaRPr lang="en-US">
              <a:latin typeface="DM Sans"/>
            </a:endParaRPr>
          </a:p>
        </p:txBody>
      </p:sp>
      <p:sp>
        <p:nvSpPr>
          <p:cNvPr id="3" name="Content Placeholder 2">
            <a:extLst>
              <a:ext uri="{FF2B5EF4-FFF2-40B4-BE49-F238E27FC236}">
                <a16:creationId xmlns:a16="http://schemas.microsoft.com/office/drawing/2014/main" id="{0F31DD6D-075C-1C3C-2A49-AC6BBA34D818}"/>
              </a:ext>
            </a:extLst>
          </p:cNvPr>
          <p:cNvSpPr>
            <a:spLocks noGrp="1"/>
          </p:cNvSpPr>
          <p:nvPr>
            <p:ph idx="1"/>
          </p:nvPr>
        </p:nvSpPr>
        <p:spPr>
          <a:xfrm>
            <a:off x="571331" y="2388523"/>
            <a:ext cx="11151505" cy="2385717"/>
          </a:xfrm>
        </p:spPr>
        <p:txBody>
          <a:bodyPr vert="horz" lIns="91440" tIns="45720" rIns="91440" bIns="45720" rtlCol="0" anchor="t">
            <a:normAutofit/>
          </a:bodyPr>
          <a:lstStyle/>
          <a:p>
            <a:pPr marL="0" indent="0" algn="ctr">
              <a:buNone/>
            </a:pPr>
            <a:r>
              <a:rPr lang="en-US" sz="3600" i="1">
                <a:latin typeface="DM Sans"/>
                <a:cs typeface="Arial"/>
              </a:rPr>
              <a:t>Utilizing analytical tools and methodology, create </a:t>
            </a:r>
            <a:r>
              <a:rPr lang="en-US" sz="3600" b="1" i="1">
                <a:solidFill>
                  <a:srgbClr val="EC0B21"/>
                </a:solidFill>
                <a:latin typeface="DM Sans"/>
                <a:cs typeface="Arial"/>
              </a:rPr>
              <a:t>vehicle profiles</a:t>
            </a:r>
            <a:r>
              <a:rPr lang="en-US" sz="3600" i="1">
                <a:latin typeface="DM Sans"/>
                <a:cs typeface="Arial"/>
              </a:rPr>
              <a:t> for a car selection tool. Based on vehicle attributes and reviews, provide car options that align with </a:t>
            </a:r>
            <a:r>
              <a:rPr lang="en-US" sz="3600" b="1" i="1">
                <a:solidFill>
                  <a:srgbClr val="EC0B21"/>
                </a:solidFill>
                <a:latin typeface="DM Sans"/>
                <a:cs typeface="Arial"/>
              </a:rPr>
              <a:t>customer's wants and needs.</a:t>
            </a:r>
            <a:r>
              <a:rPr lang="en-US" sz="3600" b="1" i="1">
                <a:latin typeface="DM Sans"/>
                <a:cs typeface="Arial"/>
              </a:rPr>
              <a:t> </a:t>
            </a:r>
            <a:r>
              <a:rPr lang="en-US" sz="3600" i="1">
                <a:latin typeface="DM Sans"/>
                <a:cs typeface="Arial"/>
              </a:rPr>
              <a:t> </a:t>
            </a:r>
            <a:endParaRPr lang="en-US" sz="3600" i="1">
              <a:latin typeface="DM Sans"/>
            </a:endParaRPr>
          </a:p>
        </p:txBody>
      </p:sp>
      <p:pic>
        <p:nvPicPr>
          <p:cNvPr id="4" name="Picture 3" descr="State Farm Logo | 02 - PNG Logo Vector Downloads (SVG, EPS)">
            <a:extLst>
              <a:ext uri="{FF2B5EF4-FFF2-40B4-BE49-F238E27FC236}">
                <a16:creationId xmlns:a16="http://schemas.microsoft.com/office/drawing/2014/main" id="{FC4228BF-9C59-96D9-88C7-591467523FD1}"/>
              </a:ext>
            </a:extLst>
          </p:cNvPr>
          <p:cNvPicPr>
            <a:picLocks noChangeAspect="1"/>
          </p:cNvPicPr>
          <p:nvPr/>
        </p:nvPicPr>
        <p:blipFill>
          <a:blip r:embed="rId3"/>
          <a:stretch>
            <a:fillRect/>
          </a:stretch>
        </p:blipFill>
        <p:spPr>
          <a:xfrm>
            <a:off x="10616400" y="240300"/>
            <a:ext cx="1279200" cy="959400"/>
          </a:xfrm>
          <a:prstGeom prst="rect">
            <a:avLst/>
          </a:prstGeom>
        </p:spPr>
      </p:pic>
      <p:sp>
        <p:nvSpPr>
          <p:cNvPr id="6" name="Rectangle 5">
            <a:extLst>
              <a:ext uri="{FF2B5EF4-FFF2-40B4-BE49-F238E27FC236}">
                <a16:creationId xmlns:a16="http://schemas.microsoft.com/office/drawing/2014/main" id="{4DCDB632-D38B-F4FC-9CA6-FE89D4BDEF0B}"/>
              </a:ext>
            </a:extLst>
          </p:cNvPr>
          <p:cNvSpPr/>
          <p:nvPr/>
        </p:nvSpPr>
        <p:spPr>
          <a:xfrm>
            <a:off x="827314" y="1313543"/>
            <a:ext cx="810380" cy="90714"/>
          </a:xfrm>
          <a:prstGeom prst="rect">
            <a:avLst/>
          </a:prstGeom>
          <a:solidFill>
            <a:srgbClr val="EC0B2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5865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CF7D4-7650-2D98-245A-E6F5D018EC10}"/>
              </a:ext>
            </a:extLst>
          </p:cNvPr>
          <p:cNvSpPr>
            <a:spLocks noGrp="1"/>
          </p:cNvSpPr>
          <p:nvPr>
            <p:ph type="title"/>
          </p:nvPr>
        </p:nvSpPr>
        <p:spPr>
          <a:xfrm>
            <a:off x="739345" y="494273"/>
            <a:ext cx="5006220" cy="869089"/>
          </a:xfrm>
        </p:spPr>
        <p:txBody>
          <a:bodyPr/>
          <a:lstStyle/>
          <a:p>
            <a:r>
              <a:rPr lang="en-US">
                <a:latin typeface="DM Sans"/>
                <a:cs typeface="Arial"/>
              </a:rPr>
              <a:t>Project Steps</a:t>
            </a:r>
            <a:endParaRPr lang="en-US">
              <a:latin typeface="DM Sans"/>
            </a:endParaRPr>
          </a:p>
        </p:txBody>
      </p:sp>
      <p:sp>
        <p:nvSpPr>
          <p:cNvPr id="3" name="Content Placeholder 2">
            <a:extLst>
              <a:ext uri="{FF2B5EF4-FFF2-40B4-BE49-F238E27FC236}">
                <a16:creationId xmlns:a16="http://schemas.microsoft.com/office/drawing/2014/main" id="{0F31DD6D-075C-1C3C-2A49-AC6BBA34D818}"/>
              </a:ext>
            </a:extLst>
          </p:cNvPr>
          <p:cNvSpPr>
            <a:spLocks noGrp="1"/>
          </p:cNvSpPr>
          <p:nvPr>
            <p:ph idx="1"/>
          </p:nvPr>
        </p:nvSpPr>
        <p:spPr>
          <a:xfrm>
            <a:off x="571331" y="2388523"/>
            <a:ext cx="11151505" cy="2385717"/>
          </a:xfrm>
        </p:spPr>
        <p:txBody>
          <a:bodyPr vert="horz" lIns="91440" tIns="45720" rIns="91440" bIns="45720" rtlCol="0" anchor="t">
            <a:normAutofit/>
          </a:bodyPr>
          <a:lstStyle/>
          <a:p>
            <a:pPr marL="0" indent="0">
              <a:buNone/>
            </a:pPr>
            <a:endParaRPr lang="en-US" sz="3600" i="1"/>
          </a:p>
          <a:p>
            <a:pPr marL="0" indent="0" algn="ctr">
              <a:buNone/>
            </a:pPr>
            <a:endParaRPr lang="en-US" sz="3600" i="1"/>
          </a:p>
        </p:txBody>
      </p:sp>
      <p:pic>
        <p:nvPicPr>
          <p:cNvPr id="4" name="Picture 3" descr="State Farm Logo | 02 - PNG Logo Vector Downloads (SVG, EPS)">
            <a:extLst>
              <a:ext uri="{FF2B5EF4-FFF2-40B4-BE49-F238E27FC236}">
                <a16:creationId xmlns:a16="http://schemas.microsoft.com/office/drawing/2014/main" id="{FC4228BF-9C59-96D9-88C7-591467523FD1}"/>
              </a:ext>
            </a:extLst>
          </p:cNvPr>
          <p:cNvPicPr>
            <a:picLocks noChangeAspect="1"/>
          </p:cNvPicPr>
          <p:nvPr/>
        </p:nvPicPr>
        <p:blipFill>
          <a:blip r:embed="rId3"/>
          <a:stretch>
            <a:fillRect/>
          </a:stretch>
        </p:blipFill>
        <p:spPr>
          <a:xfrm>
            <a:off x="10616400" y="240300"/>
            <a:ext cx="1279200" cy="959400"/>
          </a:xfrm>
          <a:prstGeom prst="rect">
            <a:avLst/>
          </a:prstGeom>
        </p:spPr>
      </p:pic>
      <p:sp>
        <p:nvSpPr>
          <p:cNvPr id="8" name="Content Placeholder 2">
            <a:extLst>
              <a:ext uri="{FF2B5EF4-FFF2-40B4-BE49-F238E27FC236}">
                <a16:creationId xmlns:a16="http://schemas.microsoft.com/office/drawing/2014/main" id="{E1116D47-BB8B-B407-969C-293BF992161B}"/>
              </a:ext>
            </a:extLst>
          </p:cNvPr>
          <p:cNvSpPr txBox="1">
            <a:spLocks/>
          </p:cNvSpPr>
          <p:nvPr/>
        </p:nvSpPr>
        <p:spPr>
          <a:xfrm>
            <a:off x="469729" y="3133590"/>
            <a:ext cx="2497362" cy="904050"/>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SzPct val="95000"/>
              <a:buFontTx/>
              <a:buBlip>
                <a:blip r:embed="rId4"/>
              </a:buBlip>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Tx/>
              <a:buNone/>
            </a:pPr>
            <a:r>
              <a:rPr lang="en-US" sz="3600" b="1">
                <a:latin typeface="DM Sans"/>
                <a:cs typeface="Arial"/>
              </a:rPr>
              <a:t>Organize </a:t>
            </a:r>
            <a:r>
              <a:rPr lang="en-US" sz="3600" b="1" i="1">
                <a:latin typeface="DM Sans"/>
                <a:cs typeface="Arial"/>
              </a:rPr>
              <a:t> </a:t>
            </a:r>
            <a:endParaRPr lang="en-US" sz="3600" i="1">
              <a:latin typeface="DM Sans"/>
            </a:endParaRPr>
          </a:p>
        </p:txBody>
      </p:sp>
      <p:sp>
        <p:nvSpPr>
          <p:cNvPr id="9" name="Content Placeholder 2">
            <a:extLst>
              <a:ext uri="{FF2B5EF4-FFF2-40B4-BE49-F238E27FC236}">
                <a16:creationId xmlns:a16="http://schemas.microsoft.com/office/drawing/2014/main" id="{60548F3D-154A-2CE3-2297-CD51DB0DC569}"/>
              </a:ext>
            </a:extLst>
          </p:cNvPr>
          <p:cNvSpPr txBox="1">
            <a:spLocks/>
          </p:cNvSpPr>
          <p:nvPr/>
        </p:nvSpPr>
        <p:spPr>
          <a:xfrm>
            <a:off x="3281872" y="3133590"/>
            <a:ext cx="2352220" cy="813336"/>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SzPct val="95000"/>
              <a:buFontTx/>
              <a:buBlip>
                <a:blip r:embed="rId4"/>
              </a:buBlip>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Tx/>
              <a:buNone/>
            </a:pPr>
            <a:r>
              <a:rPr lang="en-US" sz="3600" b="1">
                <a:latin typeface="DM Sans"/>
                <a:cs typeface="Arial"/>
              </a:rPr>
              <a:t>Collect</a:t>
            </a:r>
            <a:endParaRPr lang="en-US" sz="3600" i="1">
              <a:latin typeface="DM Sans"/>
            </a:endParaRPr>
          </a:p>
        </p:txBody>
      </p:sp>
      <p:sp>
        <p:nvSpPr>
          <p:cNvPr id="10" name="Content Placeholder 2">
            <a:extLst>
              <a:ext uri="{FF2B5EF4-FFF2-40B4-BE49-F238E27FC236}">
                <a16:creationId xmlns:a16="http://schemas.microsoft.com/office/drawing/2014/main" id="{B7AD75FC-B0E5-078E-D9B2-48065423C1D4}"/>
              </a:ext>
            </a:extLst>
          </p:cNvPr>
          <p:cNvSpPr txBox="1">
            <a:spLocks/>
          </p:cNvSpPr>
          <p:nvPr/>
        </p:nvSpPr>
        <p:spPr>
          <a:xfrm>
            <a:off x="6281492" y="3133589"/>
            <a:ext cx="2352220" cy="813336"/>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SzPct val="95000"/>
              <a:buFontTx/>
              <a:buBlip>
                <a:blip r:embed="rId4"/>
              </a:buBlip>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b="1">
                <a:latin typeface="DM Sans"/>
                <a:cs typeface="Arial"/>
              </a:rPr>
              <a:t>Analyze</a:t>
            </a:r>
            <a:endParaRPr lang="en-US"/>
          </a:p>
        </p:txBody>
      </p:sp>
      <p:sp>
        <p:nvSpPr>
          <p:cNvPr id="11" name="Content Placeholder 2">
            <a:extLst>
              <a:ext uri="{FF2B5EF4-FFF2-40B4-BE49-F238E27FC236}">
                <a16:creationId xmlns:a16="http://schemas.microsoft.com/office/drawing/2014/main" id="{FB3E1106-2DD7-0214-6154-692B0826C178}"/>
              </a:ext>
            </a:extLst>
          </p:cNvPr>
          <p:cNvSpPr txBox="1">
            <a:spLocks/>
          </p:cNvSpPr>
          <p:nvPr/>
        </p:nvSpPr>
        <p:spPr>
          <a:xfrm>
            <a:off x="9281111" y="3157779"/>
            <a:ext cx="2618314" cy="940335"/>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SzPct val="95000"/>
              <a:buFontTx/>
              <a:buBlip>
                <a:blip r:embed="rId4"/>
              </a:buBlip>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chemeClr val="tx2"/>
              </a:buClr>
              <a:buSzPct val="100000"/>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b="1">
                <a:latin typeface="DM Sans"/>
                <a:cs typeface="Arial"/>
              </a:rPr>
              <a:t>Formulate</a:t>
            </a:r>
            <a:endParaRPr lang="en-US"/>
          </a:p>
        </p:txBody>
      </p:sp>
      <p:cxnSp>
        <p:nvCxnSpPr>
          <p:cNvPr id="13" name="Straight Arrow Connector 12">
            <a:extLst>
              <a:ext uri="{FF2B5EF4-FFF2-40B4-BE49-F238E27FC236}">
                <a16:creationId xmlns:a16="http://schemas.microsoft.com/office/drawing/2014/main" id="{E6616CE0-D6F5-B43B-FA01-169B1E0106A3}"/>
              </a:ext>
            </a:extLst>
          </p:cNvPr>
          <p:cNvCxnSpPr/>
          <p:nvPr/>
        </p:nvCxnSpPr>
        <p:spPr>
          <a:xfrm>
            <a:off x="3080657" y="1986038"/>
            <a:ext cx="7258" cy="3974494"/>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023441B-D894-6B73-E1B9-3D7B452B2AE8}"/>
              </a:ext>
            </a:extLst>
          </p:cNvPr>
          <p:cNvCxnSpPr>
            <a:cxnSpLocks/>
          </p:cNvCxnSpPr>
          <p:nvPr/>
        </p:nvCxnSpPr>
        <p:spPr>
          <a:xfrm>
            <a:off x="5953275" y="1986037"/>
            <a:ext cx="7258" cy="3974494"/>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7B5D67F-F52D-81D3-17CF-63CE29D4B6A3}"/>
              </a:ext>
            </a:extLst>
          </p:cNvPr>
          <p:cNvCxnSpPr>
            <a:cxnSpLocks/>
          </p:cNvCxnSpPr>
          <p:nvPr/>
        </p:nvCxnSpPr>
        <p:spPr>
          <a:xfrm>
            <a:off x="8946846" y="1943703"/>
            <a:ext cx="7258" cy="3974494"/>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0BD3B779-EB52-E21F-7C66-6B850FC85DB6}"/>
              </a:ext>
            </a:extLst>
          </p:cNvPr>
          <p:cNvSpPr/>
          <p:nvPr/>
        </p:nvSpPr>
        <p:spPr>
          <a:xfrm>
            <a:off x="1144209" y="2034417"/>
            <a:ext cx="937380" cy="870856"/>
          </a:xfrm>
          <a:prstGeom prst="ellipse">
            <a:avLst/>
          </a:prstGeom>
          <a:solidFill>
            <a:srgbClr val="EC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B470D0A-E1A0-1D6F-C8AB-7A953EA3FF79}"/>
              </a:ext>
            </a:extLst>
          </p:cNvPr>
          <p:cNvSpPr/>
          <p:nvPr/>
        </p:nvSpPr>
        <p:spPr>
          <a:xfrm>
            <a:off x="3986589" y="2034416"/>
            <a:ext cx="937380" cy="870856"/>
          </a:xfrm>
          <a:prstGeom prst="ellipse">
            <a:avLst/>
          </a:prstGeom>
          <a:solidFill>
            <a:srgbClr val="EC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6FF8C51-D629-987C-4E0E-E31AD8043CE5}"/>
              </a:ext>
            </a:extLst>
          </p:cNvPr>
          <p:cNvSpPr/>
          <p:nvPr/>
        </p:nvSpPr>
        <p:spPr>
          <a:xfrm>
            <a:off x="6986208" y="2034416"/>
            <a:ext cx="937380" cy="870856"/>
          </a:xfrm>
          <a:prstGeom prst="ellipse">
            <a:avLst/>
          </a:prstGeom>
          <a:solidFill>
            <a:srgbClr val="EC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85D72A4-0BB2-2A66-A641-6DA446E21AE3}"/>
              </a:ext>
            </a:extLst>
          </p:cNvPr>
          <p:cNvSpPr/>
          <p:nvPr/>
        </p:nvSpPr>
        <p:spPr>
          <a:xfrm>
            <a:off x="10149113" y="2034416"/>
            <a:ext cx="937380" cy="870856"/>
          </a:xfrm>
          <a:prstGeom prst="ellipse">
            <a:avLst/>
          </a:prstGeom>
          <a:solidFill>
            <a:srgbClr val="EC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descr="Open folder with solid fill">
            <a:extLst>
              <a:ext uri="{FF2B5EF4-FFF2-40B4-BE49-F238E27FC236}">
                <a16:creationId xmlns:a16="http://schemas.microsoft.com/office/drawing/2014/main" id="{1CC70EBA-08BE-312D-C200-DAAB039317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57085" y="2197704"/>
            <a:ext cx="557591" cy="563639"/>
          </a:xfrm>
          <a:prstGeom prst="rect">
            <a:avLst/>
          </a:prstGeom>
        </p:spPr>
      </p:pic>
      <p:pic>
        <p:nvPicPr>
          <p:cNvPr id="21" name="Graphic 20" descr="Download from cloud with solid fill">
            <a:extLst>
              <a:ext uri="{FF2B5EF4-FFF2-40B4-BE49-F238E27FC236}">
                <a16:creationId xmlns:a16="http://schemas.microsoft.com/office/drawing/2014/main" id="{3A2C7AAF-CC46-74F2-897B-6676D4F42A2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05513" y="2227943"/>
            <a:ext cx="503163" cy="497115"/>
          </a:xfrm>
          <a:prstGeom prst="rect">
            <a:avLst/>
          </a:prstGeom>
        </p:spPr>
      </p:pic>
      <p:pic>
        <p:nvPicPr>
          <p:cNvPr id="23" name="Graphic 22" descr="Research with solid fill">
            <a:extLst>
              <a:ext uri="{FF2B5EF4-FFF2-40B4-BE49-F238E27FC236}">
                <a16:creationId xmlns:a16="http://schemas.microsoft.com/office/drawing/2014/main" id="{0E9C1D1F-F173-0687-4940-392DB2DB30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80942" y="2197705"/>
            <a:ext cx="545496" cy="539448"/>
          </a:xfrm>
          <a:prstGeom prst="rect">
            <a:avLst/>
          </a:prstGeom>
        </p:spPr>
      </p:pic>
      <p:pic>
        <p:nvPicPr>
          <p:cNvPr id="24" name="Graphic 23" descr="User with solid fill">
            <a:extLst>
              <a:ext uri="{FF2B5EF4-FFF2-40B4-BE49-F238E27FC236}">
                <a16:creationId xmlns:a16="http://schemas.microsoft.com/office/drawing/2014/main" id="{11E39EDF-44C6-0D49-EAFB-B8944920D44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355942" y="2197705"/>
            <a:ext cx="515258" cy="533400"/>
          </a:xfrm>
          <a:prstGeom prst="rect">
            <a:avLst/>
          </a:prstGeom>
        </p:spPr>
      </p:pic>
      <p:sp>
        <p:nvSpPr>
          <p:cNvPr id="25" name="Rectangle 24">
            <a:extLst>
              <a:ext uri="{FF2B5EF4-FFF2-40B4-BE49-F238E27FC236}">
                <a16:creationId xmlns:a16="http://schemas.microsoft.com/office/drawing/2014/main" id="{AAC6B3E7-4CB6-06EB-8CD9-EB4ADCE87737}"/>
              </a:ext>
            </a:extLst>
          </p:cNvPr>
          <p:cNvSpPr/>
          <p:nvPr/>
        </p:nvSpPr>
        <p:spPr>
          <a:xfrm>
            <a:off x="827314" y="1313543"/>
            <a:ext cx="810380" cy="90714"/>
          </a:xfrm>
          <a:prstGeom prst="rect">
            <a:avLst/>
          </a:prstGeom>
          <a:solidFill>
            <a:srgbClr val="EC0B2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5FF50C5-2CC7-341D-5767-1813C9AE5B52}"/>
              </a:ext>
            </a:extLst>
          </p:cNvPr>
          <p:cNvSpPr txBox="1"/>
          <p:nvPr/>
        </p:nvSpPr>
        <p:spPr>
          <a:xfrm>
            <a:off x="368905" y="4041019"/>
            <a:ext cx="254241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a:latin typeface="DM Sans"/>
                <a:cs typeface="Arial"/>
              </a:rPr>
              <a:t>Developed a fluid plan on how to execute the project for each step of the way</a:t>
            </a:r>
          </a:p>
        </p:txBody>
      </p:sp>
      <p:sp>
        <p:nvSpPr>
          <p:cNvPr id="27" name="TextBox 26">
            <a:extLst>
              <a:ext uri="{FF2B5EF4-FFF2-40B4-BE49-F238E27FC236}">
                <a16:creationId xmlns:a16="http://schemas.microsoft.com/office/drawing/2014/main" id="{13C262E3-5D6D-F8B8-031F-CC9DC5518293}"/>
              </a:ext>
            </a:extLst>
          </p:cNvPr>
          <p:cNvSpPr txBox="1"/>
          <p:nvPr/>
        </p:nvSpPr>
        <p:spPr>
          <a:xfrm>
            <a:off x="3162905" y="4034970"/>
            <a:ext cx="254241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a:latin typeface="DM Sans"/>
                <a:cs typeface="Arial"/>
              </a:rPr>
              <a:t>Researched and collected all the necessary data to fulfill our deliverables</a:t>
            </a:r>
            <a:endParaRPr lang="en-US">
              <a:latin typeface="DM Sans"/>
            </a:endParaRPr>
          </a:p>
        </p:txBody>
      </p:sp>
      <p:sp>
        <p:nvSpPr>
          <p:cNvPr id="28" name="TextBox 27">
            <a:extLst>
              <a:ext uri="{FF2B5EF4-FFF2-40B4-BE49-F238E27FC236}">
                <a16:creationId xmlns:a16="http://schemas.microsoft.com/office/drawing/2014/main" id="{58158792-EBF7-633A-61FD-33A950CA6966}"/>
              </a:ext>
            </a:extLst>
          </p:cNvPr>
          <p:cNvSpPr txBox="1"/>
          <p:nvPr/>
        </p:nvSpPr>
        <p:spPr>
          <a:xfrm>
            <a:off x="6029476" y="4041018"/>
            <a:ext cx="286294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a:latin typeface="DM Sans"/>
                <a:cs typeface="Arial"/>
              </a:rPr>
              <a:t>Combined datasets to create a comprehensive sheet to find significant trends </a:t>
            </a:r>
            <a:endParaRPr lang="en-US" i="1">
              <a:latin typeface="DM Sans"/>
            </a:endParaRPr>
          </a:p>
        </p:txBody>
      </p:sp>
      <p:sp>
        <p:nvSpPr>
          <p:cNvPr id="29" name="TextBox 28">
            <a:extLst>
              <a:ext uri="{FF2B5EF4-FFF2-40B4-BE49-F238E27FC236}">
                <a16:creationId xmlns:a16="http://schemas.microsoft.com/office/drawing/2014/main" id="{8F9614C1-5712-59C2-6F04-69AFFA8EB31D}"/>
              </a:ext>
            </a:extLst>
          </p:cNvPr>
          <p:cNvSpPr txBox="1"/>
          <p:nvPr/>
        </p:nvSpPr>
        <p:spPr>
          <a:xfrm>
            <a:off x="9234713" y="4034969"/>
            <a:ext cx="270570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a:latin typeface="DM Sans"/>
                <a:cs typeface="Arial"/>
              </a:rPr>
              <a:t>Generated clusters that represent different profile groups based on attributes desired</a:t>
            </a:r>
            <a:endParaRPr lang="en-US">
              <a:latin typeface="DM Sans"/>
            </a:endParaRPr>
          </a:p>
        </p:txBody>
      </p:sp>
    </p:spTree>
    <p:extLst>
      <p:ext uri="{BB962C8B-B14F-4D97-AF65-F5344CB8AC3E}">
        <p14:creationId xmlns:p14="http://schemas.microsoft.com/office/powerpoint/2010/main" val="157221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7" grpId="0" animBg="1"/>
      <p:bldP spid="18" grpId="0" animBg="1"/>
      <p:bldP spid="19" grpId="0" animBg="1"/>
      <p:bldP spid="27" grpId="0"/>
      <p:bldP spid="28"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CF7D4-7650-2D98-245A-E6F5D018EC10}"/>
              </a:ext>
            </a:extLst>
          </p:cNvPr>
          <p:cNvSpPr>
            <a:spLocks noGrp="1"/>
          </p:cNvSpPr>
          <p:nvPr>
            <p:ph type="title"/>
          </p:nvPr>
        </p:nvSpPr>
        <p:spPr/>
        <p:txBody>
          <a:bodyPr/>
          <a:lstStyle/>
          <a:p>
            <a:r>
              <a:rPr lang="en-US">
                <a:latin typeface="DM Sans"/>
                <a:cs typeface="Arial"/>
              </a:rPr>
              <a:t>Tools Utilized</a:t>
            </a:r>
            <a:endParaRPr lang="en-US">
              <a:latin typeface="DM Sans"/>
            </a:endParaRPr>
          </a:p>
        </p:txBody>
      </p:sp>
      <p:sp>
        <p:nvSpPr>
          <p:cNvPr id="3" name="Content Placeholder 2">
            <a:extLst>
              <a:ext uri="{FF2B5EF4-FFF2-40B4-BE49-F238E27FC236}">
                <a16:creationId xmlns:a16="http://schemas.microsoft.com/office/drawing/2014/main" id="{0F31DD6D-075C-1C3C-2A49-AC6BBA34D818}"/>
              </a:ext>
            </a:extLst>
          </p:cNvPr>
          <p:cNvSpPr>
            <a:spLocks noGrp="1"/>
          </p:cNvSpPr>
          <p:nvPr>
            <p:ph idx="1"/>
          </p:nvPr>
        </p:nvSpPr>
        <p:spPr>
          <a:xfrm>
            <a:off x="256855" y="1850285"/>
            <a:ext cx="7359648" cy="3607336"/>
          </a:xfrm>
        </p:spPr>
        <p:txBody>
          <a:bodyPr vert="horz" lIns="91440" tIns="45720" rIns="91440" bIns="45720" rtlCol="0" anchor="t">
            <a:normAutofit fontScale="92500" lnSpcReduction="10000"/>
          </a:bodyPr>
          <a:lstStyle/>
          <a:p>
            <a:pPr marL="571500" indent="-571500">
              <a:lnSpc>
                <a:spcPct val="160000"/>
              </a:lnSpc>
              <a:buFont typeface="Arial"/>
              <a:buChar char="•"/>
            </a:pPr>
            <a:r>
              <a:rPr lang="en-US" sz="3600" b="1">
                <a:latin typeface="DM Sans"/>
                <a:cs typeface="Arial"/>
              </a:rPr>
              <a:t>Excel</a:t>
            </a:r>
            <a:r>
              <a:rPr lang="en-US" sz="3600">
                <a:latin typeface="DM Sans"/>
                <a:cs typeface="Arial"/>
              </a:rPr>
              <a:t> (Data sheets)</a:t>
            </a:r>
            <a:endParaRPr lang="en-US">
              <a:latin typeface="DM Sans"/>
            </a:endParaRPr>
          </a:p>
          <a:p>
            <a:pPr marL="571500" indent="-571500">
              <a:lnSpc>
                <a:spcPct val="160000"/>
              </a:lnSpc>
              <a:buFont typeface="Arial"/>
              <a:buChar char="•"/>
            </a:pPr>
            <a:r>
              <a:rPr lang="en-US" sz="3600" b="1">
                <a:latin typeface="DM Sans"/>
                <a:cs typeface="Arial"/>
              </a:rPr>
              <a:t>Python</a:t>
            </a:r>
            <a:r>
              <a:rPr lang="en-US" sz="3600">
                <a:latin typeface="DM Sans"/>
                <a:cs typeface="Arial"/>
              </a:rPr>
              <a:t> (Sentiment, Combining)</a:t>
            </a:r>
            <a:endParaRPr lang="en-US" sz="3600">
              <a:latin typeface="DM Sans"/>
            </a:endParaRPr>
          </a:p>
          <a:p>
            <a:pPr marL="571500" indent="-571500">
              <a:lnSpc>
                <a:spcPct val="160000"/>
              </a:lnSpc>
              <a:buFont typeface="Arial"/>
              <a:buChar char="•"/>
            </a:pPr>
            <a:r>
              <a:rPr lang="en-US" sz="3600" b="1">
                <a:latin typeface="DM Sans"/>
                <a:cs typeface="Arial"/>
              </a:rPr>
              <a:t>Orange3</a:t>
            </a:r>
            <a:r>
              <a:rPr lang="en-US" sz="3600">
                <a:latin typeface="DM Sans"/>
                <a:cs typeface="Arial"/>
              </a:rPr>
              <a:t> (Clustering)</a:t>
            </a:r>
            <a:endParaRPr lang="en-US" sz="3600">
              <a:latin typeface="DM Sans"/>
            </a:endParaRPr>
          </a:p>
          <a:p>
            <a:pPr marL="571500" indent="-571500">
              <a:lnSpc>
                <a:spcPct val="160000"/>
              </a:lnSpc>
              <a:buFont typeface="Arial"/>
              <a:buChar char="•"/>
            </a:pPr>
            <a:r>
              <a:rPr lang="en-US" sz="3600" b="1">
                <a:latin typeface="DM Sans"/>
                <a:cs typeface="Arial"/>
              </a:rPr>
              <a:t>Oracle SQL </a:t>
            </a:r>
            <a:r>
              <a:rPr lang="en-US" sz="3600">
                <a:latin typeface="DM Sans"/>
                <a:cs typeface="Arial"/>
              </a:rPr>
              <a:t>(Vehicle Selection) </a:t>
            </a:r>
            <a:endParaRPr lang="en-US" sz="3600">
              <a:latin typeface="DM Sans"/>
            </a:endParaRPr>
          </a:p>
          <a:p>
            <a:pPr marL="571500" indent="-571500">
              <a:lnSpc>
                <a:spcPct val="160000"/>
              </a:lnSpc>
              <a:buFont typeface="Arial"/>
              <a:buChar char="•"/>
            </a:pPr>
            <a:endParaRPr lang="en-US" sz="3600" b="1">
              <a:latin typeface="DM Sans"/>
            </a:endParaRPr>
          </a:p>
          <a:p>
            <a:pPr marL="571500" indent="-571500">
              <a:buFont typeface="Arial"/>
              <a:buChar char="•"/>
            </a:pPr>
            <a:endParaRPr lang="en-US" sz="3600">
              <a:latin typeface="DM Sans"/>
            </a:endParaRPr>
          </a:p>
        </p:txBody>
      </p:sp>
      <p:pic>
        <p:nvPicPr>
          <p:cNvPr id="4" name="Picture 3" descr="State Farm Logo | 02 - PNG Logo Vector Downloads (SVG, EPS)">
            <a:extLst>
              <a:ext uri="{FF2B5EF4-FFF2-40B4-BE49-F238E27FC236}">
                <a16:creationId xmlns:a16="http://schemas.microsoft.com/office/drawing/2014/main" id="{FC4228BF-9C59-96D9-88C7-591467523FD1}"/>
              </a:ext>
            </a:extLst>
          </p:cNvPr>
          <p:cNvPicPr>
            <a:picLocks noChangeAspect="1"/>
          </p:cNvPicPr>
          <p:nvPr/>
        </p:nvPicPr>
        <p:blipFill>
          <a:blip r:embed="rId3"/>
          <a:stretch>
            <a:fillRect/>
          </a:stretch>
        </p:blipFill>
        <p:spPr>
          <a:xfrm>
            <a:off x="10616400" y="240300"/>
            <a:ext cx="1279200" cy="959400"/>
          </a:xfrm>
          <a:prstGeom prst="rect">
            <a:avLst/>
          </a:prstGeom>
        </p:spPr>
      </p:pic>
      <p:sp>
        <p:nvSpPr>
          <p:cNvPr id="6" name="Rectangle 5">
            <a:extLst>
              <a:ext uri="{FF2B5EF4-FFF2-40B4-BE49-F238E27FC236}">
                <a16:creationId xmlns:a16="http://schemas.microsoft.com/office/drawing/2014/main" id="{4DCDB632-D38B-F4FC-9CA6-FE89D4BDEF0B}"/>
              </a:ext>
            </a:extLst>
          </p:cNvPr>
          <p:cNvSpPr/>
          <p:nvPr/>
        </p:nvSpPr>
        <p:spPr>
          <a:xfrm>
            <a:off x="827314" y="1313543"/>
            <a:ext cx="810380" cy="90714"/>
          </a:xfrm>
          <a:prstGeom prst="rect">
            <a:avLst/>
          </a:prstGeom>
          <a:solidFill>
            <a:srgbClr val="EC0B2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icrosoft Excel Logo transparent PNG - StickPNG">
            <a:extLst>
              <a:ext uri="{FF2B5EF4-FFF2-40B4-BE49-F238E27FC236}">
                <a16:creationId xmlns:a16="http://schemas.microsoft.com/office/drawing/2014/main" id="{C75B973B-FAC5-5FEF-15B3-2D53B6305FB6}"/>
              </a:ext>
            </a:extLst>
          </p:cNvPr>
          <p:cNvPicPr>
            <a:picLocks noChangeAspect="1"/>
          </p:cNvPicPr>
          <p:nvPr/>
        </p:nvPicPr>
        <p:blipFill>
          <a:blip r:embed="rId4"/>
          <a:stretch>
            <a:fillRect/>
          </a:stretch>
        </p:blipFill>
        <p:spPr>
          <a:xfrm>
            <a:off x="8065104" y="2400902"/>
            <a:ext cx="1686077" cy="1046240"/>
          </a:xfrm>
          <a:prstGeom prst="rect">
            <a:avLst/>
          </a:prstGeom>
        </p:spPr>
      </p:pic>
      <p:pic>
        <p:nvPicPr>
          <p:cNvPr id="7" name="Picture 6" descr="Python Logo PNG Transparent &amp; SVG Vector - Freebie Supply">
            <a:extLst>
              <a:ext uri="{FF2B5EF4-FFF2-40B4-BE49-F238E27FC236}">
                <a16:creationId xmlns:a16="http://schemas.microsoft.com/office/drawing/2014/main" id="{5A88665F-9D1A-B94A-4CF8-96419F318868}"/>
              </a:ext>
            </a:extLst>
          </p:cNvPr>
          <p:cNvPicPr>
            <a:picLocks noChangeAspect="1"/>
          </p:cNvPicPr>
          <p:nvPr/>
        </p:nvPicPr>
        <p:blipFill>
          <a:blip r:embed="rId5"/>
          <a:stretch>
            <a:fillRect/>
          </a:stretch>
        </p:blipFill>
        <p:spPr>
          <a:xfrm>
            <a:off x="10245875" y="2365494"/>
            <a:ext cx="1140581" cy="1123105"/>
          </a:xfrm>
          <a:prstGeom prst="rect">
            <a:avLst/>
          </a:prstGeom>
        </p:spPr>
      </p:pic>
      <p:pic>
        <p:nvPicPr>
          <p:cNvPr id="11" name="Picture 10" descr="Oracle APEX Web Biometric Integration using a Columbo Finger Scanner">
            <a:extLst>
              <a:ext uri="{FF2B5EF4-FFF2-40B4-BE49-F238E27FC236}">
                <a16:creationId xmlns:a16="http://schemas.microsoft.com/office/drawing/2014/main" id="{AD493FF7-AD4D-69C2-7B83-CB8A6D24C35D}"/>
              </a:ext>
            </a:extLst>
          </p:cNvPr>
          <p:cNvPicPr>
            <a:picLocks noChangeAspect="1"/>
          </p:cNvPicPr>
          <p:nvPr/>
        </p:nvPicPr>
        <p:blipFill>
          <a:blip r:embed="rId6"/>
          <a:stretch>
            <a:fillRect/>
          </a:stretch>
        </p:blipFill>
        <p:spPr>
          <a:xfrm>
            <a:off x="10130970" y="3842459"/>
            <a:ext cx="1418772" cy="1362320"/>
          </a:xfrm>
          <a:prstGeom prst="rect">
            <a:avLst/>
          </a:prstGeom>
        </p:spPr>
      </p:pic>
      <p:pic>
        <p:nvPicPr>
          <p:cNvPr id="13" name="Picture 12" descr="A cartoon orange with glasses&#10;&#10;Description automatically generated">
            <a:extLst>
              <a:ext uri="{FF2B5EF4-FFF2-40B4-BE49-F238E27FC236}">
                <a16:creationId xmlns:a16="http://schemas.microsoft.com/office/drawing/2014/main" id="{458E0A36-BD01-C877-091D-F1FF83941E13}"/>
              </a:ext>
            </a:extLst>
          </p:cNvPr>
          <p:cNvPicPr>
            <a:picLocks noChangeAspect="1"/>
          </p:cNvPicPr>
          <p:nvPr/>
        </p:nvPicPr>
        <p:blipFill>
          <a:blip r:embed="rId7"/>
          <a:stretch>
            <a:fillRect/>
          </a:stretch>
        </p:blipFill>
        <p:spPr>
          <a:xfrm>
            <a:off x="8285464" y="3824061"/>
            <a:ext cx="1563612" cy="1400628"/>
          </a:xfrm>
          <a:prstGeom prst="rect">
            <a:avLst/>
          </a:prstGeom>
        </p:spPr>
      </p:pic>
    </p:spTree>
    <p:extLst>
      <p:ext uri="{BB962C8B-B14F-4D97-AF65-F5344CB8AC3E}">
        <p14:creationId xmlns:p14="http://schemas.microsoft.com/office/powerpoint/2010/main" val="2233606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2241116-AD8B-8489-8FEE-5769A6CDCE2D}"/>
              </a:ext>
            </a:extLst>
          </p:cNvPr>
          <p:cNvSpPr txBox="1">
            <a:spLocks/>
          </p:cNvSpPr>
          <p:nvPr/>
        </p:nvSpPr>
        <p:spPr>
          <a:xfrm>
            <a:off x="866846" y="2526038"/>
            <a:ext cx="10146000" cy="992326"/>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6000" b="1" kern="1200">
                <a:solidFill>
                  <a:schemeClr val="tx1"/>
                </a:solidFill>
                <a:latin typeface="Arial" panose="020B0604020202020204" pitchFamily="34" charset="0"/>
                <a:ea typeface="+mj-ea"/>
                <a:cs typeface="Arial" panose="020B0604020202020204" pitchFamily="34" charset="0"/>
              </a:defRPr>
            </a:lvl1pPr>
          </a:lstStyle>
          <a:p>
            <a:r>
              <a:rPr lang="en-US" sz="5400">
                <a:latin typeface="DM Sans"/>
                <a:cs typeface="Arial"/>
              </a:rPr>
              <a:t>Data Analysis</a:t>
            </a:r>
            <a:endParaRPr lang="en-US"/>
          </a:p>
        </p:txBody>
      </p:sp>
      <p:pic>
        <p:nvPicPr>
          <p:cNvPr id="5" name="Graphic 4" descr="Database with solid fill">
            <a:extLst>
              <a:ext uri="{FF2B5EF4-FFF2-40B4-BE49-F238E27FC236}">
                <a16:creationId xmlns:a16="http://schemas.microsoft.com/office/drawing/2014/main" id="{E8E8532F-F5D4-781C-5682-0F1C1B6147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00682" y="2962608"/>
            <a:ext cx="2403177" cy="2397130"/>
          </a:xfrm>
          <a:prstGeom prst="rect">
            <a:avLst/>
          </a:prstGeom>
        </p:spPr>
      </p:pic>
    </p:spTree>
    <p:extLst>
      <p:ext uri="{BB962C8B-B14F-4D97-AF65-F5344CB8AC3E}">
        <p14:creationId xmlns:p14="http://schemas.microsoft.com/office/powerpoint/2010/main" val="154327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CF7D4-7650-2D98-245A-E6F5D018EC10}"/>
              </a:ext>
            </a:extLst>
          </p:cNvPr>
          <p:cNvSpPr>
            <a:spLocks noGrp="1"/>
          </p:cNvSpPr>
          <p:nvPr>
            <p:ph type="title"/>
          </p:nvPr>
        </p:nvSpPr>
        <p:spPr/>
        <p:txBody>
          <a:bodyPr/>
          <a:lstStyle/>
          <a:p>
            <a:r>
              <a:rPr lang="en-US">
                <a:latin typeface="DM Sans"/>
                <a:cs typeface="Arial"/>
              </a:rPr>
              <a:t>Describing our Data</a:t>
            </a:r>
            <a:endParaRPr lang="en-US">
              <a:latin typeface="DM Sans"/>
            </a:endParaRPr>
          </a:p>
        </p:txBody>
      </p:sp>
      <p:sp>
        <p:nvSpPr>
          <p:cNvPr id="3" name="Content Placeholder 2">
            <a:extLst>
              <a:ext uri="{FF2B5EF4-FFF2-40B4-BE49-F238E27FC236}">
                <a16:creationId xmlns:a16="http://schemas.microsoft.com/office/drawing/2014/main" id="{0F31DD6D-075C-1C3C-2A49-AC6BBA34D818}"/>
              </a:ext>
            </a:extLst>
          </p:cNvPr>
          <p:cNvSpPr>
            <a:spLocks noGrp="1"/>
          </p:cNvSpPr>
          <p:nvPr>
            <p:ph idx="1"/>
          </p:nvPr>
        </p:nvSpPr>
        <p:spPr>
          <a:xfrm>
            <a:off x="6943102" y="2658247"/>
            <a:ext cx="5152267" cy="3595240"/>
          </a:xfrm>
        </p:spPr>
        <p:txBody>
          <a:bodyPr vert="horz" lIns="91440" tIns="45720" rIns="91440" bIns="45720" rtlCol="0" anchor="t">
            <a:normAutofit/>
          </a:bodyPr>
          <a:lstStyle/>
          <a:p>
            <a:pPr>
              <a:buFont typeface="Arial"/>
              <a:buChar char="•"/>
            </a:pPr>
            <a:r>
              <a:rPr lang="en-US" sz="2400" i="1" dirty="0">
                <a:latin typeface="DM Sans"/>
                <a:cs typeface="Arial"/>
              </a:rPr>
              <a:t>Source: </a:t>
            </a:r>
            <a:r>
              <a:rPr lang="en-US" sz="2400" i="1" dirty="0" err="1">
                <a:latin typeface="DM Sans"/>
                <a:cs typeface="Arial"/>
              </a:rPr>
              <a:t>truecar.com</a:t>
            </a:r>
            <a:endParaRPr lang="en-US" sz="2400" i="1" dirty="0">
              <a:latin typeface="DM Sans"/>
              <a:cs typeface="Arial"/>
            </a:endParaRPr>
          </a:p>
          <a:p>
            <a:pPr>
              <a:buFont typeface="Arial"/>
              <a:buChar char="•"/>
            </a:pPr>
            <a:r>
              <a:rPr lang="en-US" sz="2400" b="1" i="1" dirty="0">
                <a:latin typeface="DM Sans"/>
                <a:cs typeface="Arial"/>
              </a:rPr>
              <a:t>13 columns</a:t>
            </a:r>
            <a:r>
              <a:rPr lang="en-US" sz="2400" i="1" dirty="0">
                <a:latin typeface="DM Sans"/>
                <a:cs typeface="Arial"/>
              </a:rPr>
              <a:t> for attributes (MSRP, MPG, Wheel Drive, etc.)</a:t>
            </a:r>
            <a:endParaRPr lang="en-US" sz="2400" i="1" dirty="0">
              <a:latin typeface="DM Sans"/>
            </a:endParaRPr>
          </a:p>
          <a:p>
            <a:pPr>
              <a:buFont typeface="Arial"/>
              <a:buChar char="•"/>
            </a:pPr>
            <a:r>
              <a:rPr lang="en-US" sz="2400" i="1" dirty="0">
                <a:latin typeface="DM Sans"/>
                <a:cs typeface="Arial"/>
              </a:rPr>
              <a:t>20+ brands with over 250 models</a:t>
            </a:r>
          </a:p>
          <a:p>
            <a:pPr>
              <a:buFont typeface="Arial"/>
              <a:buChar char="•"/>
            </a:pPr>
            <a:endParaRPr lang="en-US" sz="2400" i="1" dirty="0">
              <a:latin typeface="DM Sans"/>
            </a:endParaRPr>
          </a:p>
        </p:txBody>
      </p:sp>
      <p:pic>
        <p:nvPicPr>
          <p:cNvPr id="4" name="Picture 3" descr="State Farm Logo | 02 - PNG Logo Vector Downloads (SVG, EPS)">
            <a:extLst>
              <a:ext uri="{FF2B5EF4-FFF2-40B4-BE49-F238E27FC236}">
                <a16:creationId xmlns:a16="http://schemas.microsoft.com/office/drawing/2014/main" id="{FC4228BF-9C59-96D9-88C7-591467523FD1}"/>
              </a:ext>
            </a:extLst>
          </p:cNvPr>
          <p:cNvPicPr>
            <a:picLocks noChangeAspect="1"/>
          </p:cNvPicPr>
          <p:nvPr/>
        </p:nvPicPr>
        <p:blipFill>
          <a:blip r:embed="rId3"/>
          <a:stretch>
            <a:fillRect/>
          </a:stretch>
        </p:blipFill>
        <p:spPr>
          <a:xfrm>
            <a:off x="10616400" y="240300"/>
            <a:ext cx="1279200" cy="959400"/>
          </a:xfrm>
          <a:prstGeom prst="rect">
            <a:avLst/>
          </a:prstGeom>
        </p:spPr>
      </p:pic>
      <p:sp>
        <p:nvSpPr>
          <p:cNvPr id="6" name="Rectangle 5">
            <a:extLst>
              <a:ext uri="{FF2B5EF4-FFF2-40B4-BE49-F238E27FC236}">
                <a16:creationId xmlns:a16="http://schemas.microsoft.com/office/drawing/2014/main" id="{4DCDB632-D38B-F4FC-9CA6-FE89D4BDEF0B}"/>
              </a:ext>
            </a:extLst>
          </p:cNvPr>
          <p:cNvSpPr/>
          <p:nvPr/>
        </p:nvSpPr>
        <p:spPr>
          <a:xfrm>
            <a:off x="827314" y="1313543"/>
            <a:ext cx="810380" cy="90714"/>
          </a:xfrm>
          <a:prstGeom prst="rect">
            <a:avLst/>
          </a:prstGeom>
          <a:solidFill>
            <a:srgbClr val="EC0B2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ar sales report&#10;&#10;Description automatically generated">
            <a:extLst>
              <a:ext uri="{FF2B5EF4-FFF2-40B4-BE49-F238E27FC236}">
                <a16:creationId xmlns:a16="http://schemas.microsoft.com/office/drawing/2014/main" id="{8CC62F9C-C359-F9C0-8EEE-B3D7535733CE}"/>
              </a:ext>
            </a:extLst>
          </p:cNvPr>
          <p:cNvPicPr>
            <a:picLocks noChangeAspect="1"/>
          </p:cNvPicPr>
          <p:nvPr/>
        </p:nvPicPr>
        <p:blipFill rotWithShape="1">
          <a:blip r:embed="rId4"/>
          <a:srcRect t="1899" b="422"/>
          <a:stretch/>
        </p:blipFill>
        <p:spPr>
          <a:xfrm>
            <a:off x="829810" y="2183060"/>
            <a:ext cx="5412620" cy="279707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345837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BB482-7388-D078-5B6E-0844C8D14A21}"/>
              </a:ext>
            </a:extLst>
          </p:cNvPr>
          <p:cNvSpPr>
            <a:spLocks noGrp="1"/>
          </p:cNvSpPr>
          <p:nvPr>
            <p:ph type="title"/>
          </p:nvPr>
        </p:nvSpPr>
        <p:spPr/>
        <p:txBody>
          <a:bodyPr/>
          <a:lstStyle/>
          <a:p>
            <a:r>
              <a:rPr lang="en-US">
                <a:latin typeface="Arial"/>
                <a:cs typeface="Arial"/>
              </a:rPr>
              <a:t>Descriptive Stats</a:t>
            </a:r>
            <a:endParaRPr lang="en-US"/>
          </a:p>
        </p:txBody>
      </p:sp>
      <p:sp>
        <p:nvSpPr>
          <p:cNvPr id="3" name="Content Placeholder 2">
            <a:extLst>
              <a:ext uri="{FF2B5EF4-FFF2-40B4-BE49-F238E27FC236}">
                <a16:creationId xmlns:a16="http://schemas.microsoft.com/office/drawing/2014/main" id="{1B9CB2D9-8A93-5C4F-CDD4-5F0C2D8F2A62}"/>
              </a:ext>
            </a:extLst>
          </p:cNvPr>
          <p:cNvSpPr>
            <a:spLocks noGrp="1"/>
          </p:cNvSpPr>
          <p:nvPr>
            <p:ph idx="1"/>
          </p:nvPr>
        </p:nvSpPr>
        <p:spPr>
          <a:xfrm>
            <a:off x="838200" y="1380924"/>
            <a:ext cx="10515600" cy="4599463"/>
          </a:xfrm>
        </p:spPr>
        <p:txBody>
          <a:bodyPr vert="horz" lIns="91440" tIns="45720" rIns="91440" bIns="45720" rtlCol="0" anchor="t">
            <a:normAutofit/>
          </a:bodyPr>
          <a:lstStyle/>
          <a:p>
            <a:r>
              <a:rPr lang="en-US">
                <a:latin typeface="Arial"/>
                <a:cs typeface="Arial"/>
              </a:rPr>
              <a:t>6 Numerical Variables</a:t>
            </a:r>
          </a:p>
          <a:p>
            <a:endParaRPr lang="en-US"/>
          </a:p>
          <a:p>
            <a:endParaRPr lang="en-US"/>
          </a:p>
        </p:txBody>
      </p:sp>
      <p:graphicFrame>
        <p:nvGraphicFramePr>
          <p:cNvPr id="4" name="Table 3">
            <a:extLst>
              <a:ext uri="{FF2B5EF4-FFF2-40B4-BE49-F238E27FC236}">
                <a16:creationId xmlns:a16="http://schemas.microsoft.com/office/drawing/2014/main" id="{F70A0A6E-1735-3BE0-9246-ADA71A70D8A8}"/>
              </a:ext>
            </a:extLst>
          </p:cNvPr>
          <p:cNvGraphicFramePr>
            <a:graphicFrameLocks noGrp="1"/>
          </p:cNvGraphicFramePr>
          <p:nvPr>
            <p:extLst>
              <p:ext uri="{D42A27DB-BD31-4B8C-83A1-F6EECF244321}">
                <p14:modId xmlns:p14="http://schemas.microsoft.com/office/powerpoint/2010/main" val="3320345841"/>
              </p:ext>
            </p:extLst>
          </p:nvPr>
        </p:nvGraphicFramePr>
        <p:xfrm>
          <a:off x="1734765" y="2123872"/>
          <a:ext cx="8816592" cy="3971001"/>
        </p:xfrm>
        <a:graphic>
          <a:graphicData uri="http://schemas.openxmlformats.org/drawingml/2006/table">
            <a:tbl>
              <a:tblPr firstRow="1" bandRow="1">
                <a:tableStyleId>{5C22544A-7EE6-4342-B048-85BDC9FD1C3A}</a:tableStyleId>
              </a:tblPr>
              <a:tblGrid>
                <a:gridCol w="1469432">
                  <a:extLst>
                    <a:ext uri="{9D8B030D-6E8A-4147-A177-3AD203B41FA5}">
                      <a16:colId xmlns:a16="http://schemas.microsoft.com/office/drawing/2014/main" val="3939742143"/>
                    </a:ext>
                  </a:extLst>
                </a:gridCol>
                <a:gridCol w="1469432">
                  <a:extLst>
                    <a:ext uri="{9D8B030D-6E8A-4147-A177-3AD203B41FA5}">
                      <a16:colId xmlns:a16="http://schemas.microsoft.com/office/drawing/2014/main" val="794247758"/>
                    </a:ext>
                  </a:extLst>
                </a:gridCol>
                <a:gridCol w="1469432">
                  <a:extLst>
                    <a:ext uri="{9D8B030D-6E8A-4147-A177-3AD203B41FA5}">
                      <a16:colId xmlns:a16="http://schemas.microsoft.com/office/drawing/2014/main" val="2135984056"/>
                    </a:ext>
                  </a:extLst>
                </a:gridCol>
                <a:gridCol w="1469432">
                  <a:extLst>
                    <a:ext uri="{9D8B030D-6E8A-4147-A177-3AD203B41FA5}">
                      <a16:colId xmlns:a16="http://schemas.microsoft.com/office/drawing/2014/main" val="3737025471"/>
                    </a:ext>
                  </a:extLst>
                </a:gridCol>
                <a:gridCol w="1469432">
                  <a:extLst>
                    <a:ext uri="{9D8B030D-6E8A-4147-A177-3AD203B41FA5}">
                      <a16:colId xmlns:a16="http://schemas.microsoft.com/office/drawing/2014/main" val="1473685378"/>
                    </a:ext>
                  </a:extLst>
                </a:gridCol>
                <a:gridCol w="1469432">
                  <a:extLst>
                    <a:ext uri="{9D8B030D-6E8A-4147-A177-3AD203B41FA5}">
                      <a16:colId xmlns:a16="http://schemas.microsoft.com/office/drawing/2014/main" val="3654265542"/>
                    </a:ext>
                  </a:extLst>
                </a:gridCol>
              </a:tblGrid>
              <a:tr h="531551">
                <a:tc>
                  <a:txBody>
                    <a:bodyPr/>
                    <a:lstStyle/>
                    <a:p>
                      <a:r>
                        <a:rPr lang="en-US"/>
                        <a:t>Variable</a:t>
                      </a:r>
                    </a:p>
                  </a:txBody>
                  <a:tcPr/>
                </a:tc>
                <a:tc>
                  <a:txBody>
                    <a:bodyPr/>
                    <a:lstStyle/>
                    <a:p>
                      <a:r>
                        <a:rPr lang="en-US"/>
                        <a:t>Mean</a:t>
                      </a:r>
                    </a:p>
                  </a:txBody>
                  <a:tcPr/>
                </a:tc>
                <a:tc>
                  <a:txBody>
                    <a:bodyPr/>
                    <a:lstStyle/>
                    <a:p>
                      <a:r>
                        <a:rPr lang="en-US"/>
                        <a:t>Median</a:t>
                      </a:r>
                    </a:p>
                  </a:txBody>
                  <a:tcPr/>
                </a:tc>
                <a:tc>
                  <a:txBody>
                    <a:bodyPr/>
                    <a:lstStyle/>
                    <a:p>
                      <a:r>
                        <a:rPr lang="en-US"/>
                        <a:t>Dispersion</a:t>
                      </a:r>
                    </a:p>
                  </a:txBody>
                  <a:tcPr/>
                </a:tc>
                <a:tc>
                  <a:txBody>
                    <a:bodyPr/>
                    <a:lstStyle/>
                    <a:p>
                      <a:r>
                        <a:rPr lang="en-US"/>
                        <a:t>Min</a:t>
                      </a:r>
                    </a:p>
                  </a:txBody>
                  <a:tcPr/>
                </a:tc>
                <a:tc>
                  <a:txBody>
                    <a:bodyPr/>
                    <a:lstStyle/>
                    <a:p>
                      <a:pPr lvl="0">
                        <a:buNone/>
                      </a:pPr>
                      <a:r>
                        <a:rPr lang="en-US"/>
                        <a:t>Max</a:t>
                      </a:r>
                    </a:p>
                  </a:txBody>
                  <a:tcPr/>
                </a:tc>
                <a:extLst>
                  <a:ext uri="{0D108BD9-81ED-4DB2-BD59-A6C34878D82A}">
                    <a16:rowId xmlns:a16="http://schemas.microsoft.com/office/drawing/2014/main" val="2547430111"/>
                  </a:ext>
                </a:extLst>
              </a:tr>
              <a:tr h="531551">
                <a:tc>
                  <a:txBody>
                    <a:bodyPr/>
                    <a:lstStyle/>
                    <a:p>
                      <a:r>
                        <a:rPr lang="en-US"/>
                        <a:t>MSRP</a:t>
                      </a:r>
                    </a:p>
                  </a:txBody>
                  <a:tcPr/>
                </a:tc>
                <a:tc>
                  <a:txBody>
                    <a:bodyPr/>
                    <a:lstStyle/>
                    <a:p>
                      <a:r>
                        <a:rPr lang="en-US"/>
                        <a:t>$51,134</a:t>
                      </a:r>
                    </a:p>
                  </a:txBody>
                  <a:tcPr/>
                </a:tc>
                <a:tc>
                  <a:txBody>
                    <a:bodyPr/>
                    <a:lstStyle/>
                    <a:p>
                      <a:r>
                        <a:rPr lang="en-US"/>
                        <a:t>$43,095</a:t>
                      </a:r>
                    </a:p>
                  </a:txBody>
                  <a:tcPr/>
                </a:tc>
                <a:tc>
                  <a:txBody>
                    <a:bodyPr/>
                    <a:lstStyle/>
                    <a:p>
                      <a:r>
                        <a:rPr lang="en-US"/>
                        <a:t>.53</a:t>
                      </a:r>
                    </a:p>
                  </a:txBody>
                  <a:tcPr/>
                </a:tc>
                <a:tc>
                  <a:txBody>
                    <a:bodyPr/>
                    <a:lstStyle/>
                    <a:p>
                      <a:r>
                        <a:rPr lang="en-US"/>
                        <a:t>$17,075</a:t>
                      </a:r>
                    </a:p>
                  </a:txBody>
                  <a:tcPr/>
                </a:tc>
                <a:tc>
                  <a:txBody>
                    <a:bodyPr/>
                    <a:lstStyle/>
                    <a:p>
                      <a:pPr lvl="0">
                        <a:buNone/>
                      </a:pPr>
                      <a:r>
                        <a:rPr lang="en-US"/>
                        <a:t>$159,995</a:t>
                      </a:r>
                    </a:p>
                  </a:txBody>
                  <a:tcPr/>
                </a:tc>
                <a:extLst>
                  <a:ext uri="{0D108BD9-81ED-4DB2-BD59-A6C34878D82A}">
                    <a16:rowId xmlns:a16="http://schemas.microsoft.com/office/drawing/2014/main" val="1882946068"/>
                  </a:ext>
                </a:extLst>
              </a:tr>
              <a:tr h="656623">
                <a:tc>
                  <a:txBody>
                    <a:bodyPr/>
                    <a:lstStyle/>
                    <a:p>
                      <a:r>
                        <a:rPr lang="en-US"/>
                        <a:t>Starting Market AVG.</a:t>
                      </a:r>
                    </a:p>
                  </a:txBody>
                  <a:tcPr/>
                </a:tc>
                <a:tc>
                  <a:txBody>
                    <a:bodyPr/>
                    <a:lstStyle/>
                    <a:p>
                      <a:r>
                        <a:rPr lang="en-US"/>
                        <a:t>$50,646</a:t>
                      </a:r>
                    </a:p>
                  </a:txBody>
                  <a:tcPr/>
                </a:tc>
                <a:tc>
                  <a:txBody>
                    <a:bodyPr/>
                    <a:lstStyle/>
                    <a:p>
                      <a:r>
                        <a:rPr lang="en-US"/>
                        <a:t>$42,187</a:t>
                      </a:r>
                    </a:p>
                  </a:txBody>
                  <a:tcPr/>
                </a:tc>
                <a:tc>
                  <a:txBody>
                    <a:bodyPr/>
                    <a:lstStyle/>
                    <a:p>
                      <a:r>
                        <a:rPr lang="en-US"/>
                        <a:t>.53</a:t>
                      </a:r>
                    </a:p>
                  </a:txBody>
                  <a:tcPr/>
                </a:tc>
                <a:tc>
                  <a:txBody>
                    <a:bodyPr/>
                    <a:lstStyle/>
                    <a:p>
                      <a:r>
                        <a:rPr lang="en-US"/>
                        <a:t>$17,516</a:t>
                      </a:r>
                    </a:p>
                  </a:txBody>
                  <a:tcPr/>
                </a:tc>
                <a:tc>
                  <a:txBody>
                    <a:bodyPr/>
                    <a:lstStyle/>
                    <a:p>
                      <a:pPr lvl="0">
                        <a:buNone/>
                      </a:pPr>
                      <a:r>
                        <a:rPr lang="en-US"/>
                        <a:t>$158,589</a:t>
                      </a:r>
                    </a:p>
                  </a:txBody>
                  <a:tcPr/>
                </a:tc>
                <a:extLst>
                  <a:ext uri="{0D108BD9-81ED-4DB2-BD59-A6C34878D82A}">
                    <a16:rowId xmlns:a16="http://schemas.microsoft.com/office/drawing/2014/main" val="2788058465"/>
                  </a:ext>
                </a:extLst>
              </a:tr>
              <a:tr h="531551">
                <a:tc>
                  <a:txBody>
                    <a:bodyPr/>
                    <a:lstStyle/>
                    <a:p>
                      <a:r>
                        <a:rPr lang="en-US"/>
                        <a:t>City MPG</a:t>
                      </a:r>
                    </a:p>
                  </a:txBody>
                  <a:tcPr/>
                </a:tc>
                <a:tc>
                  <a:txBody>
                    <a:bodyPr/>
                    <a:lstStyle/>
                    <a:p>
                      <a:r>
                        <a:rPr lang="en-US"/>
                        <a:t>27.87</a:t>
                      </a:r>
                    </a:p>
                  </a:txBody>
                  <a:tcPr/>
                </a:tc>
                <a:tc>
                  <a:txBody>
                    <a:bodyPr/>
                    <a:lstStyle/>
                    <a:p>
                      <a:r>
                        <a:rPr lang="en-US"/>
                        <a:t>21</a:t>
                      </a:r>
                    </a:p>
                  </a:txBody>
                  <a:tcPr/>
                </a:tc>
                <a:tc>
                  <a:txBody>
                    <a:bodyPr/>
                    <a:lstStyle/>
                    <a:p>
                      <a:r>
                        <a:rPr lang="en-US"/>
                        <a:t>1</a:t>
                      </a:r>
                    </a:p>
                  </a:txBody>
                  <a:tcPr/>
                </a:tc>
                <a:tc>
                  <a:txBody>
                    <a:bodyPr/>
                    <a:lstStyle/>
                    <a:p>
                      <a:r>
                        <a:rPr lang="en-US"/>
                        <a:t>0</a:t>
                      </a:r>
                    </a:p>
                  </a:txBody>
                  <a:tcPr/>
                </a:tc>
                <a:tc>
                  <a:txBody>
                    <a:bodyPr/>
                    <a:lstStyle/>
                    <a:p>
                      <a:pPr lvl="0">
                        <a:buNone/>
                      </a:pPr>
                      <a:r>
                        <a:rPr lang="en-US"/>
                        <a:t>134</a:t>
                      </a:r>
                    </a:p>
                  </a:txBody>
                  <a:tcPr/>
                </a:tc>
                <a:extLst>
                  <a:ext uri="{0D108BD9-81ED-4DB2-BD59-A6C34878D82A}">
                    <a16:rowId xmlns:a16="http://schemas.microsoft.com/office/drawing/2014/main" val="2129757961"/>
                  </a:ext>
                </a:extLst>
              </a:tr>
              <a:tr h="656623">
                <a:tc>
                  <a:txBody>
                    <a:bodyPr/>
                    <a:lstStyle/>
                    <a:p>
                      <a:r>
                        <a:rPr lang="en-US"/>
                        <a:t>Highway MPG</a:t>
                      </a:r>
                    </a:p>
                  </a:txBody>
                  <a:tcPr/>
                </a:tc>
                <a:tc>
                  <a:txBody>
                    <a:bodyPr/>
                    <a:lstStyle/>
                    <a:p>
                      <a:r>
                        <a:rPr lang="en-US"/>
                        <a:t>31.28</a:t>
                      </a:r>
                    </a:p>
                  </a:txBody>
                  <a:tcPr/>
                </a:tc>
                <a:tc>
                  <a:txBody>
                    <a:bodyPr/>
                    <a:lstStyle/>
                    <a:p>
                      <a:r>
                        <a:rPr lang="en-US"/>
                        <a:t>28</a:t>
                      </a:r>
                    </a:p>
                  </a:txBody>
                  <a:tcPr/>
                </a:tc>
                <a:tc>
                  <a:txBody>
                    <a:bodyPr/>
                    <a:lstStyle/>
                    <a:p>
                      <a:r>
                        <a:rPr lang="en-US"/>
                        <a:t>.76</a:t>
                      </a:r>
                    </a:p>
                  </a:txBody>
                  <a:tcPr/>
                </a:tc>
                <a:tc>
                  <a:txBody>
                    <a:bodyPr/>
                    <a:lstStyle/>
                    <a:p>
                      <a:r>
                        <a:rPr lang="en-US"/>
                        <a:t>0</a:t>
                      </a:r>
                    </a:p>
                  </a:txBody>
                  <a:tcPr/>
                </a:tc>
                <a:tc>
                  <a:txBody>
                    <a:bodyPr/>
                    <a:lstStyle/>
                    <a:p>
                      <a:pPr lvl="0">
                        <a:buNone/>
                      </a:pPr>
                      <a:r>
                        <a:rPr lang="en-US"/>
                        <a:t>109</a:t>
                      </a:r>
                    </a:p>
                  </a:txBody>
                  <a:tcPr/>
                </a:tc>
                <a:extLst>
                  <a:ext uri="{0D108BD9-81ED-4DB2-BD59-A6C34878D82A}">
                    <a16:rowId xmlns:a16="http://schemas.microsoft.com/office/drawing/2014/main" val="1598309625"/>
                  </a:ext>
                </a:extLst>
              </a:tr>
              <a:tr h="531551">
                <a:tc>
                  <a:txBody>
                    <a:bodyPr/>
                    <a:lstStyle/>
                    <a:p>
                      <a:r>
                        <a:rPr lang="en-US"/>
                        <a:t># of Seats</a:t>
                      </a:r>
                    </a:p>
                  </a:txBody>
                  <a:tcPr/>
                </a:tc>
                <a:tc>
                  <a:txBody>
                    <a:bodyPr/>
                    <a:lstStyle/>
                    <a:p>
                      <a:r>
                        <a:rPr lang="en-US"/>
                        <a:t>5.18</a:t>
                      </a:r>
                    </a:p>
                  </a:txBody>
                  <a:tcPr/>
                </a:tc>
                <a:tc>
                  <a:txBody>
                    <a:bodyPr/>
                    <a:lstStyle/>
                    <a:p>
                      <a:r>
                        <a:rPr lang="en-US"/>
                        <a:t>5</a:t>
                      </a:r>
                    </a:p>
                  </a:txBody>
                  <a:tcPr/>
                </a:tc>
                <a:tc>
                  <a:txBody>
                    <a:bodyPr/>
                    <a:lstStyle/>
                    <a:p>
                      <a:r>
                        <a:rPr lang="en-US"/>
                        <a:t>.26</a:t>
                      </a:r>
                    </a:p>
                  </a:txBody>
                  <a:tcPr/>
                </a:tc>
                <a:tc>
                  <a:txBody>
                    <a:bodyPr/>
                    <a:lstStyle/>
                    <a:p>
                      <a:r>
                        <a:rPr lang="en-US"/>
                        <a:t>2</a:t>
                      </a:r>
                    </a:p>
                  </a:txBody>
                  <a:tcPr/>
                </a:tc>
                <a:tc>
                  <a:txBody>
                    <a:bodyPr/>
                    <a:lstStyle/>
                    <a:p>
                      <a:pPr lvl="0">
                        <a:buNone/>
                      </a:pPr>
                      <a:r>
                        <a:rPr lang="en-US"/>
                        <a:t>15</a:t>
                      </a:r>
                    </a:p>
                  </a:txBody>
                  <a:tcPr/>
                </a:tc>
                <a:extLst>
                  <a:ext uri="{0D108BD9-81ED-4DB2-BD59-A6C34878D82A}">
                    <a16:rowId xmlns:a16="http://schemas.microsoft.com/office/drawing/2014/main" val="2363421744"/>
                  </a:ext>
                </a:extLst>
              </a:tr>
              <a:tr h="531551">
                <a:tc>
                  <a:txBody>
                    <a:bodyPr/>
                    <a:lstStyle/>
                    <a:p>
                      <a:pPr lvl="0">
                        <a:buNone/>
                      </a:pPr>
                      <a:r>
                        <a:rPr lang="en-US"/>
                        <a:t>Trim Levels</a:t>
                      </a:r>
                    </a:p>
                  </a:txBody>
                  <a:tcPr/>
                </a:tc>
                <a:tc>
                  <a:txBody>
                    <a:bodyPr/>
                    <a:lstStyle/>
                    <a:p>
                      <a:pPr lvl="0">
                        <a:buNone/>
                      </a:pPr>
                      <a:r>
                        <a:rPr lang="en-US"/>
                        <a:t>4.4</a:t>
                      </a:r>
                    </a:p>
                  </a:txBody>
                  <a:tcPr/>
                </a:tc>
                <a:tc>
                  <a:txBody>
                    <a:bodyPr/>
                    <a:lstStyle/>
                    <a:p>
                      <a:pPr lvl="0">
                        <a:buNone/>
                      </a:pPr>
                      <a:r>
                        <a:rPr lang="en-US"/>
                        <a:t>4</a:t>
                      </a:r>
                    </a:p>
                  </a:txBody>
                  <a:tcPr/>
                </a:tc>
                <a:tc>
                  <a:txBody>
                    <a:bodyPr/>
                    <a:lstStyle/>
                    <a:p>
                      <a:pPr lvl="0">
                        <a:buNone/>
                      </a:pPr>
                      <a:r>
                        <a:rPr lang="en-US"/>
                        <a:t>.65</a:t>
                      </a:r>
                    </a:p>
                  </a:txBody>
                  <a:tcPr/>
                </a:tc>
                <a:tc>
                  <a:txBody>
                    <a:bodyPr/>
                    <a:lstStyle/>
                    <a:p>
                      <a:pPr lvl="0">
                        <a:buNone/>
                      </a:pPr>
                      <a:r>
                        <a:rPr lang="en-US"/>
                        <a:t>1</a:t>
                      </a:r>
                    </a:p>
                  </a:txBody>
                  <a:tcPr/>
                </a:tc>
                <a:tc>
                  <a:txBody>
                    <a:bodyPr/>
                    <a:lstStyle/>
                    <a:p>
                      <a:pPr lvl="0">
                        <a:buNone/>
                      </a:pPr>
                      <a:r>
                        <a:rPr lang="en-US"/>
                        <a:t>18</a:t>
                      </a:r>
                    </a:p>
                  </a:txBody>
                  <a:tcPr/>
                </a:tc>
                <a:extLst>
                  <a:ext uri="{0D108BD9-81ED-4DB2-BD59-A6C34878D82A}">
                    <a16:rowId xmlns:a16="http://schemas.microsoft.com/office/drawing/2014/main" val="3981697375"/>
                  </a:ext>
                </a:extLst>
              </a:tr>
            </a:tbl>
          </a:graphicData>
        </a:graphic>
      </p:graphicFrame>
      <p:pic>
        <p:nvPicPr>
          <p:cNvPr id="6" name="Picture 5" descr="State Farm Logo | 02 - PNG Logo Vector Downloads (SVG, EPS)">
            <a:extLst>
              <a:ext uri="{FF2B5EF4-FFF2-40B4-BE49-F238E27FC236}">
                <a16:creationId xmlns:a16="http://schemas.microsoft.com/office/drawing/2014/main" id="{B961EBA8-BA5D-0BA1-5C1C-7C971A9E2C26}"/>
              </a:ext>
            </a:extLst>
          </p:cNvPr>
          <p:cNvPicPr>
            <a:picLocks noChangeAspect="1"/>
          </p:cNvPicPr>
          <p:nvPr/>
        </p:nvPicPr>
        <p:blipFill>
          <a:blip r:embed="rId3"/>
          <a:stretch>
            <a:fillRect/>
          </a:stretch>
        </p:blipFill>
        <p:spPr>
          <a:xfrm>
            <a:off x="10804659" y="52041"/>
            <a:ext cx="1279200" cy="959400"/>
          </a:xfrm>
          <a:prstGeom prst="rect">
            <a:avLst/>
          </a:prstGeom>
        </p:spPr>
      </p:pic>
      <p:sp>
        <p:nvSpPr>
          <p:cNvPr id="7" name="Rectangle 6">
            <a:extLst>
              <a:ext uri="{FF2B5EF4-FFF2-40B4-BE49-F238E27FC236}">
                <a16:creationId xmlns:a16="http://schemas.microsoft.com/office/drawing/2014/main" id="{364D2675-5764-BC39-4E46-C29D3CD83E8E}"/>
              </a:ext>
            </a:extLst>
          </p:cNvPr>
          <p:cNvSpPr/>
          <p:nvPr/>
        </p:nvSpPr>
        <p:spPr>
          <a:xfrm>
            <a:off x="827314" y="1313543"/>
            <a:ext cx="810380" cy="90714"/>
          </a:xfrm>
          <a:prstGeom prst="rect">
            <a:avLst/>
          </a:prstGeom>
          <a:solidFill>
            <a:srgbClr val="EC0B2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459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wellVTI">
  <a:themeElements>
    <a:clrScheme name="AnalogousFromDarkSeedLeftStep">
      <a:dk1>
        <a:srgbClr val="000000"/>
      </a:dk1>
      <a:lt1>
        <a:srgbClr val="FFFFFF"/>
      </a:lt1>
      <a:dk2>
        <a:srgbClr val="311C21"/>
      </a:dk2>
      <a:lt2>
        <a:srgbClr val="F0F3F3"/>
      </a:lt2>
      <a:accent1>
        <a:srgbClr val="C34D69"/>
      </a:accent1>
      <a:accent2>
        <a:srgbClr val="B13B89"/>
      </a:accent2>
      <a:accent3>
        <a:srgbClr val="BB4DC3"/>
      </a:accent3>
      <a:accent4>
        <a:srgbClr val="773BB1"/>
      </a:accent4>
      <a:accent5>
        <a:srgbClr val="584DC3"/>
      </a:accent5>
      <a:accent6>
        <a:srgbClr val="3B61B1"/>
      </a:accent6>
      <a:hlink>
        <a:srgbClr val="775AC8"/>
      </a:hlink>
      <a:folHlink>
        <a:srgbClr val="7F7F7F"/>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ellVTI" id="{8361A04D-931A-43DC-973B-1B0B1DD5DECC}" vid="{6DDB23E8-D18E-4BDA-98D6-324466149EBD}"/>
    </a:ext>
  </a:extLst>
</a:theme>
</file>

<file path=ppt/theme/theme3.xml><?xml version="1.0" encoding="utf-8"?>
<a:theme xmlns:a="http://schemas.openxmlformats.org/drawingml/2006/main" name="Office Theme">
  <a:themeElements>
    <a:clrScheme name="IOWA BRAND COLORS">
      <a:dk1>
        <a:srgbClr val="000000"/>
      </a:dk1>
      <a:lt1>
        <a:srgbClr val="FFFFFF"/>
      </a:lt1>
      <a:dk2>
        <a:srgbClr val="62666A"/>
      </a:dk2>
      <a:lt2>
        <a:srgbClr val="BBBCBC"/>
      </a:lt2>
      <a:accent1>
        <a:srgbClr val="FFCD00"/>
      </a:accent1>
      <a:accent2>
        <a:srgbClr val="616669"/>
      </a:accent2>
      <a:accent3>
        <a:srgbClr val="BBBCBC"/>
      </a:accent3>
      <a:accent4>
        <a:srgbClr val="00A9E0"/>
      </a:accent4>
      <a:accent5>
        <a:srgbClr val="00AF66"/>
      </a:accent5>
      <a:accent6>
        <a:srgbClr val="FF8200"/>
      </a:accent6>
      <a:hlink>
        <a:srgbClr val="00558C"/>
      </a:hlink>
      <a:folHlink>
        <a:srgbClr val="63666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100</TotalTime>
  <Words>1369</Words>
  <Application>Microsoft Office PowerPoint</Application>
  <PresentationFormat>Widescreen</PresentationFormat>
  <Paragraphs>302</Paragraphs>
  <Slides>28</Slides>
  <Notes>19</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28</vt:i4>
      </vt:variant>
    </vt:vector>
  </HeadingPairs>
  <TitlesOfParts>
    <vt:vector size="37" baseType="lpstr">
      <vt:lpstr>Arial</vt:lpstr>
      <vt:lpstr>Calibri</vt:lpstr>
      <vt:lpstr>Calibri Light</vt:lpstr>
      <vt:lpstr>DM Sans</vt:lpstr>
      <vt:lpstr>Neue Haas Grotesk Text Pro</vt:lpstr>
      <vt:lpstr>Roboto</vt:lpstr>
      <vt:lpstr>Office Theme</vt:lpstr>
      <vt:lpstr>SwellVTI</vt:lpstr>
      <vt:lpstr>Office Theme</vt:lpstr>
      <vt:lpstr>PowerPoint Presentation</vt:lpstr>
      <vt:lpstr>PowerPoint Presentation</vt:lpstr>
      <vt:lpstr>PowerPoint Presentation</vt:lpstr>
      <vt:lpstr>Overview</vt:lpstr>
      <vt:lpstr>Project Steps</vt:lpstr>
      <vt:lpstr>Tools Utilized</vt:lpstr>
      <vt:lpstr>PowerPoint Presentation</vt:lpstr>
      <vt:lpstr>Describing our Data</vt:lpstr>
      <vt:lpstr>Descriptive Stats</vt:lpstr>
      <vt:lpstr>Descriptive Stats</vt:lpstr>
      <vt:lpstr>PowerPoint Presentation</vt:lpstr>
      <vt:lpstr>Orange – Data Science Tool</vt:lpstr>
      <vt:lpstr>Process Flow</vt:lpstr>
      <vt:lpstr>Feature Selection</vt:lpstr>
      <vt:lpstr>Data Pre-Processing</vt:lpstr>
      <vt:lpstr>Applied ML - Clustering</vt:lpstr>
      <vt:lpstr>Applied ML – Cluster Definition</vt:lpstr>
      <vt:lpstr>PowerPoint Presentation</vt:lpstr>
      <vt:lpstr>Profile Creation  </vt:lpstr>
      <vt:lpstr>Luxury Enthusiast</vt:lpstr>
      <vt:lpstr>Economical Commuter</vt:lpstr>
      <vt:lpstr>Dynamic Driver</vt:lpstr>
      <vt:lpstr>High-End Motorist</vt:lpstr>
      <vt:lpstr>PowerPoint Presentation</vt:lpstr>
      <vt:lpstr>Rationale and Findings</vt:lpstr>
      <vt:lpstr>Success and Hurdles</vt:lpstr>
      <vt:lpstr>Future Considerations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Ganapathy, Arun</cp:lastModifiedBy>
  <cp:revision>14</cp:revision>
  <dcterms:created xsi:type="dcterms:W3CDTF">2023-11-03T14:42:13Z</dcterms:created>
  <dcterms:modified xsi:type="dcterms:W3CDTF">2023-12-01T21:48:17Z</dcterms:modified>
</cp:coreProperties>
</file>